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Volunteers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Mar</c:v>
                </c:pt>
                <c:pt idx="1">
                  <c:v>Apr</c:v>
                </c:pt>
                <c:pt idx="2">
                  <c:v>May</c:v>
                </c:pt>
                <c:pt idx="3">
                  <c:v>Jun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</c:v>
                </c:pt>
                <c:pt idx="1">
                  <c:v>61</c:v>
                </c:pt>
                <c:pt idx="2">
                  <c:v>118</c:v>
                </c:pt>
                <c:pt idx="3">
                  <c:v>160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Goal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Mar</c:v>
                </c:pt>
                <c:pt idx="1">
                  <c:v>Apr</c:v>
                </c:pt>
                <c:pt idx="2">
                  <c:v>May</c:v>
                </c:pt>
                <c:pt idx="3">
                  <c:v>Jun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40</c:v>
                </c:pt>
                <c:pt idx="1">
                  <c:v>80</c:v>
                </c:pt>
                <c:pt idx="2">
                  <c:v>120</c:v>
                </c:pt>
                <c:pt idx="3">
                  <c:v>150</c:v>
                </c:pt>
              </c:numCache>
            </c:numRef>
          </c:val>
        </c:ser>
        <c:gapWidth val="60"/>
        <c:overlap val="-1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2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chemeClr val="tx2">
                  <a:alpha xmlns:p="http://schemas.openxmlformats.org/presentationml/2006/main" val="30000"/>
                </a:schemeClr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crossAx val="-2068027336"/>
        <c:crosses val="autoZero"/>
      </c:valAx>
    </c:plotArea>
    <c:legend>
      <c:legendPos val="t"/>
      <c:overlay val="0"/>
    </c:legend>
    <c:dispBlanksAs val="gap"/>
  </c:chart>
  <c:txPr>
    <a:bodyPr/>
    <a:lstStyle/>
    <a:p>
      <a:pPr>
        <a:defRPr sz="1300">
          <a:solidFill>
            <a:schemeClr val="tx2"/>
          </a:solidFill>
          <a:latin typeface="DM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t"/>
          <p:cNvSpPr/>
          <p:nvPr userDrawn="1"/>
        </p:nvSpPr>
        <p:spPr>
          <a:xfrm>
            <a:off x="6949440" y="0"/>
            <a:ext cx="524225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" name="Rainbow"/>
          <p:cNvSpPr/>
          <p:nvPr userDrawn="1"/>
        </p:nvSpPr>
        <p:spPr>
          <a:xfrm>
            <a:off x="7269480" y="4575200"/>
            <a:ext cx="4602175" cy="4602175"/>
          </a:xfrm>
          <a:prstGeom prst="blockArc">
            <a:avLst>
              <a:gd name="adj1" fmla="val 10800000"/>
              <a:gd name="adj2" fmla="val 0"/>
              <a:gd name="adj3" fmla="val 8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4" name="Rainbow"/>
          <p:cNvSpPr/>
          <p:nvPr userDrawn="1"/>
        </p:nvSpPr>
        <p:spPr>
          <a:xfrm>
            <a:off x="8005828" y="5311548"/>
            <a:ext cx="3129479" cy="3129479"/>
          </a:xfrm>
          <a:prstGeom prst="blockArc">
            <a:avLst>
              <a:gd name="adj1" fmla="val 10800000"/>
              <a:gd name="adj2" fmla="val 0"/>
              <a:gd name="adj3" fmla="val 11764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5" name="Rainbow"/>
          <p:cNvSpPr/>
          <p:nvPr userDrawn="1"/>
        </p:nvSpPr>
        <p:spPr>
          <a:xfrm>
            <a:off x="8742176" y="6047896"/>
            <a:ext cx="1656783" cy="1656783"/>
          </a:xfrm>
          <a:prstGeom prst="blockArc">
            <a:avLst>
              <a:gd name="adj1" fmla="val 10800000"/>
              <a:gd name="adj2" fmla="val 0"/>
              <a:gd name="adj3" fmla="val 22222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6" name="Rainbow"/>
          <p:cNvSpPr/>
          <p:nvPr userDrawn="1"/>
        </p:nvSpPr>
        <p:spPr>
          <a:xfrm>
            <a:off x="9478524" y="6784244"/>
            <a:ext cx="184087" cy="184087"/>
          </a:xfrm>
          <a:prstGeom prst="blockArc">
            <a:avLst>
              <a:gd name="adj1" fmla="val 10800000"/>
              <a:gd name="adj2" fmla="val 0"/>
              <a:gd name="adj3" fmla="val 200000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7" name="Sun"/>
          <p:cNvSpPr/>
          <p:nvPr userDrawn="1"/>
        </p:nvSpPr>
        <p:spPr>
          <a:xfrm>
            <a:off x="9966960" y="731520"/>
            <a:ext cx="1645920" cy="16459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8" name="Stripe"/>
          <p:cNvSpPr/>
          <p:nvPr userDrawn="1"/>
        </p:nvSpPr>
        <p:spPr>
          <a:xfrm>
            <a:off x="7498080" y="777240"/>
            <a:ext cx="2011680" cy="2090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9" name="Stripe"/>
          <p:cNvSpPr/>
          <p:nvPr userDrawn="1"/>
        </p:nvSpPr>
        <p:spPr>
          <a:xfrm>
            <a:off x="7498080" y="1195251"/>
            <a:ext cx="2011680" cy="2090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0" name="Stripe"/>
          <p:cNvSpPr/>
          <p:nvPr userDrawn="1"/>
        </p:nvSpPr>
        <p:spPr>
          <a:xfrm>
            <a:off x="7498080" y="1613263"/>
            <a:ext cx="2011680" cy="2090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1" name="Stripe"/>
          <p:cNvSpPr/>
          <p:nvPr userDrawn="1"/>
        </p:nvSpPr>
        <p:spPr>
          <a:xfrm>
            <a:off x="7498080" y="2031274"/>
            <a:ext cx="2011680" cy="2090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2" name="Burst"/>
          <p:cNvSpPr/>
          <p:nvPr userDrawn="1"/>
        </p:nvSpPr>
        <p:spPr>
          <a:xfrm rot="-720000">
            <a:off x="5852160" y="4023360"/>
            <a:ext cx="1828800" cy="1828800"/>
          </a:xfrm>
          <a:prstGeom prst="star16">
            <a:avLst>
              <a:gd name="adj" fmla="val 38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800" b="1">
                <a:solidFill>
                  <a:schemeClr val="tx1"/>
                </a:solidFill>
                <a:latin typeface="+mj-lt"/>
              </a:rPr>
              <a:t>free</a:t>
            </a:r>
            <a:endParaRPr lang="en-US" sz="180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90000"/>
              </a:lnSpc>
            </a:pPr>
            <a:r>
              <a:rPr lang="en-US" sz="1800" b="1">
                <a:solidFill>
                  <a:schemeClr val="tx1"/>
                </a:solidFill>
                <a:latin typeface="+mj-lt"/>
              </a:rPr>
              <a:t>entry</a:t>
            </a:r>
            <a:endParaRPr lang="en-US" sz="18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Body Placeholder 13"/>
          <p:cNvSpPr>
            <a:spLocks noGrp="1"/>
          </p:cNvSpPr>
          <p:nvPr>
            <p:ph type="body" idx="13"/>
          </p:nvPr>
        </p:nvSpPr>
        <p:spPr>
          <a:xfrm>
            <a:off x="640080" y="548640"/>
            <a:ext cx="3291840" cy="384048"/>
          </a:xfrm>
          <a:prstGeom prst="roundRect">
            <a:avLst>
              <a:gd name="adj" fmla="val 50000"/>
            </a:avLst>
          </a:prstGeom>
          <a:solidFill>
            <a:schemeClr val="tx1"/>
          </a:solidFill>
        </p:spPr>
        <p:txBody>
          <a:bodyPr wrap="square" lIns="182880" tIns="0" rIns="182880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14" name="Ctrtitle Placeholder 14"/>
          <p:cNvSpPr>
            <a:spLocks noGrp="1"/>
          </p:cNvSpPr>
          <p:nvPr>
            <p:ph type="ctrTitle"/>
          </p:nvPr>
        </p:nvSpPr>
        <p:spPr>
          <a:xfrm>
            <a:off x="640080" y="1325880"/>
            <a:ext cx="6583680" cy="36576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lang="en-US" sz="9600" b="1" i="0" spc="-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5" name="Subtitle Placeholder 15"/>
          <p:cNvSpPr>
            <a:spLocks noGrp="1"/>
          </p:cNvSpPr>
          <p:nvPr>
            <p:ph type="subTitle" idx="1"/>
          </p:nvPr>
        </p:nvSpPr>
        <p:spPr>
          <a:xfrm>
            <a:off x="640080" y="5212080"/>
            <a:ext cx="5029200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lang="en-US" sz="17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Subtitle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Circle"/>
          <p:cNvSpPr/>
          <p:nvPr userDrawn="1"/>
        </p:nvSpPr>
        <p:spPr>
          <a:xfrm>
            <a:off x="7802575" y="4937760"/>
            <a:ext cx="3840480" cy="3840480"/>
          </a:xfrm>
          <a:prstGeom prst="pie">
            <a:avLst>
              <a:gd name="adj1" fmla="val 10800000"/>
              <a:gd name="adj2" fmla="val 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3" name="Half Circle"/>
          <p:cNvSpPr/>
          <p:nvPr userDrawn="1"/>
        </p:nvSpPr>
        <p:spPr>
          <a:xfrm>
            <a:off x="8899855" y="6035040"/>
            <a:ext cx="1645920" cy="1645920"/>
          </a:xfrm>
          <a:prstGeom prst="pie">
            <a:avLst>
              <a:gd name="adj1" fmla="val 10800000"/>
              <a:gd name="adj2" fmla="val 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Stripe"/>
          <p:cNvSpPr/>
          <p:nvPr userDrawn="1"/>
        </p:nvSpPr>
        <p:spPr>
          <a:xfrm>
            <a:off x="10362895" y="548640"/>
            <a:ext cx="1280160" cy="2090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5" name="Stripe"/>
          <p:cNvSpPr/>
          <p:nvPr userDrawn="1"/>
        </p:nvSpPr>
        <p:spPr>
          <a:xfrm>
            <a:off x="10362895" y="966651"/>
            <a:ext cx="1280160" cy="2090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6" name="Stripe"/>
          <p:cNvSpPr/>
          <p:nvPr userDrawn="1"/>
        </p:nvSpPr>
        <p:spPr>
          <a:xfrm>
            <a:off x="10362895" y="1384663"/>
            <a:ext cx="1280160" cy="2090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7" name="Stripe"/>
          <p:cNvSpPr/>
          <p:nvPr userDrawn="1"/>
        </p:nvSpPr>
        <p:spPr>
          <a:xfrm>
            <a:off x="10362895" y="1802674"/>
            <a:ext cx="1280160" cy="20900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8" name="Body Placeholder 8"/>
          <p:cNvSpPr>
            <a:spLocks noGrp="1"/>
          </p:cNvSpPr>
          <p:nvPr>
            <p:ph type="body" idx="13"/>
          </p:nvPr>
        </p:nvSpPr>
        <p:spPr>
          <a:xfrm>
            <a:off x="640080" y="640080"/>
            <a:ext cx="4572000" cy="23774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15000" b="1" i="0" spc="-40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9" name="Title Placeholder 9"/>
          <p:cNvSpPr>
            <a:spLocks noGrp="1"/>
          </p:cNvSpPr>
          <p:nvPr>
            <p:ph type="title"/>
          </p:nvPr>
        </p:nvSpPr>
        <p:spPr>
          <a:xfrm>
            <a:off x="640080" y="3108960"/>
            <a:ext cx="7315200" cy="17373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en-US" sz="6600" b="1" i="0" spc="-1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10" name="Body Placeholder 10"/>
          <p:cNvSpPr>
            <a:spLocks noGrp="1"/>
          </p:cNvSpPr>
          <p:nvPr>
            <p:ph type="body" idx="14"/>
          </p:nvPr>
        </p:nvSpPr>
        <p:spPr>
          <a:xfrm>
            <a:off x="640080" y="4983480"/>
            <a:ext cx="5852160" cy="10972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35000"/>
              </a:lnSpc>
              <a:spcBef>
                <a:spcPts val="0"/>
              </a:spcBef>
              <a:buNone/>
              <a:defRPr lang="en-US" sz="17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Description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ner"/>
          <p:cNvSpPr/>
          <p:nvPr userDrawn="1"/>
        </p:nvSpPr>
        <p:spPr>
          <a:xfrm>
            <a:off x="11002975" y="-1188720"/>
            <a:ext cx="2377440" cy="2377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" name="Corner"/>
          <p:cNvSpPr/>
          <p:nvPr userDrawn="1"/>
        </p:nvSpPr>
        <p:spPr>
          <a:xfrm>
            <a:off x="11505895" y="868680"/>
            <a:ext cx="347472" cy="347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" name="Body Placeholder 4"/>
          <p:cNvSpPr>
            <a:spLocks noGrp="1"/>
          </p:cNvSpPr>
          <p:nvPr>
            <p:ph type="body" idx="12"/>
          </p:nvPr>
        </p:nvSpPr>
        <p:spPr>
          <a:xfrm>
            <a:off x="640080" y="502920"/>
            <a:ext cx="274320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164592" tIns="0" rIns="164592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640080" y="960120"/>
            <a:ext cx="8503920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Ftr Placeholder 6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dnum Placeholder 7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8" name="Body Placeholder 8"/>
          <p:cNvSpPr>
            <a:spLocks noGrp="1"/>
          </p:cNvSpPr>
          <p:nvPr>
            <p:ph type="body" idx="1"/>
          </p:nvPr>
        </p:nvSpPr>
        <p:spPr>
          <a:xfrm>
            <a:off x="640080" y="2194560"/>
            <a:ext cx="10911535" cy="393192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ner"/>
          <p:cNvSpPr/>
          <p:nvPr userDrawn="1"/>
        </p:nvSpPr>
        <p:spPr>
          <a:xfrm>
            <a:off x="11002975" y="-1188720"/>
            <a:ext cx="2377440" cy="2377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" name="Corner"/>
          <p:cNvSpPr/>
          <p:nvPr userDrawn="1"/>
        </p:nvSpPr>
        <p:spPr>
          <a:xfrm>
            <a:off x="11505895" y="868680"/>
            <a:ext cx="347472" cy="347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" name="Body Placeholder 4"/>
          <p:cNvSpPr>
            <a:spLocks noGrp="1"/>
          </p:cNvSpPr>
          <p:nvPr>
            <p:ph type="body" idx="12"/>
          </p:nvPr>
        </p:nvSpPr>
        <p:spPr>
          <a:xfrm>
            <a:off x="640080" y="502920"/>
            <a:ext cx="274320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164592" tIns="0" rIns="164592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640080" y="960120"/>
            <a:ext cx="8503920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Ftr Placeholder 6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dnum Placeholder 7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el"/>
          <p:cNvSpPr/>
          <p:nvPr userDrawn="1"/>
        </p:nvSpPr>
        <p:spPr>
          <a:xfrm>
            <a:off x="0" y="0"/>
            <a:ext cx="576072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7" name="Image Block"/>
          <p:cNvSpPr/>
          <p:nvPr userDrawn="1"/>
        </p:nvSpPr>
        <p:spPr>
          <a:xfrm>
            <a:off x="822960" y="822960"/>
            <a:ext cx="4114800" cy="53949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28" name="Image Icon"/>
          <p:cNvSpPr/>
          <p:nvPr userDrawn="1"/>
        </p:nvSpPr>
        <p:spPr>
          <a:xfrm>
            <a:off x="2472172" y="3401934"/>
            <a:ext cx="592531" cy="408188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29" name="Image Icon"/>
          <p:cNvSpPr/>
          <p:nvPr userDrawn="1"/>
        </p:nvSpPr>
        <p:spPr>
          <a:xfrm>
            <a:off x="2847442" y="3507273"/>
            <a:ext cx="460858" cy="28968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30" name="Image Icon"/>
          <p:cNvSpPr/>
          <p:nvPr userDrawn="1"/>
        </p:nvSpPr>
        <p:spPr>
          <a:xfrm>
            <a:off x="2998866" y="3191256"/>
            <a:ext cx="171176" cy="17117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31" name="Picture Placeholder 31"/>
          <p:cNvSpPr>
            <a:spLocks noGrp="1"/>
          </p:cNvSpPr>
          <p:nvPr>
            <p:ph type="pic" sz="quarter" idx="15"/>
          </p:nvPr>
        </p:nvSpPr>
        <p:spPr>
          <a:xfrm>
            <a:off x="822960" y="822960"/>
            <a:ext cx="4114800" cy="5394960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32" name="Burst"/>
          <p:cNvSpPr/>
          <p:nvPr userDrawn="1"/>
        </p:nvSpPr>
        <p:spPr>
          <a:xfrm rot="-720000">
            <a:off x="4160520" y="502920"/>
            <a:ext cx="1371600" cy="1371600"/>
          </a:xfrm>
          <a:prstGeom prst="star16">
            <a:avLst>
              <a:gd name="adj" fmla="val 38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3" name="Body Placeholder 33"/>
          <p:cNvSpPr>
            <a:spLocks noGrp="1"/>
          </p:cNvSpPr>
          <p:nvPr>
            <p:ph type="body" idx="12"/>
          </p:nvPr>
        </p:nvSpPr>
        <p:spPr>
          <a:xfrm>
            <a:off x="6400800" y="822960"/>
            <a:ext cx="274320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</p:spPr>
        <p:txBody>
          <a:bodyPr wrap="square" lIns="164592" tIns="0" rIns="164592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34" name="Title Placeholder 34"/>
          <p:cNvSpPr>
            <a:spLocks noGrp="1"/>
          </p:cNvSpPr>
          <p:nvPr>
            <p:ph type="title"/>
          </p:nvPr>
        </p:nvSpPr>
        <p:spPr>
          <a:xfrm>
            <a:off x="6400800" y="1325880"/>
            <a:ext cx="5150815" cy="173736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5" name="Body Placeholder 35"/>
          <p:cNvSpPr>
            <a:spLocks noGrp="1"/>
          </p:cNvSpPr>
          <p:nvPr>
            <p:ph type="body" idx="1"/>
          </p:nvPr>
        </p:nvSpPr>
        <p:spPr>
          <a:xfrm>
            <a:off x="6400800" y="3200400"/>
            <a:ext cx="5150815" cy="29260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0000"/>
              </a:lnSpc>
              <a:spcBef>
                <a:spcPts val="0"/>
              </a:spcBef>
              <a:spcAft>
                <a:spcPts val="800"/>
              </a:spcAft>
              <a:buNone/>
              <a:defRPr lang="en-US" sz="16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Text</a:t>
            </a:r>
          </a:p>
        </p:txBody>
      </p:sp>
      <p:sp>
        <p:nvSpPr>
          <p:cNvPr id="36" name="Sldnum Placeholder 36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ner"/>
          <p:cNvSpPr/>
          <p:nvPr userDrawn="1"/>
        </p:nvSpPr>
        <p:spPr>
          <a:xfrm>
            <a:off x="11002975" y="-1188720"/>
            <a:ext cx="2377440" cy="2377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" name="Corner"/>
          <p:cNvSpPr/>
          <p:nvPr userDrawn="1"/>
        </p:nvSpPr>
        <p:spPr>
          <a:xfrm>
            <a:off x="11505895" y="868680"/>
            <a:ext cx="347472" cy="347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" name="Body Placeholder 4"/>
          <p:cNvSpPr>
            <a:spLocks noGrp="1"/>
          </p:cNvSpPr>
          <p:nvPr>
            <p:ph type="body" idx="12"/>
          </p:nvPr>
        </p:nvSpPr>
        <p:spPr>
          <a:xfrm>
            <a:off x="640080" y="502920"/>
            <a:ext cx="274320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164592" tIns="0" rIns="164592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640080" y="960120"/>
            <a:ext cx="8503920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Ftr Placeholder 6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dnum Placeholder 7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8" name="Card"/>
          <p:cNvSpPr/>
          <p:nvPr userDrawn="1"/>
        </p:nvSpPr>
        <p:spPr>
          <a:xfrm>
            <a:off x="640080" y="2194560"/>
            <a:ext cx="5272888" cy="388620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9" name="Card"/>
          <p:cNvSpPr/>
          <p:nvPr userDrawn="1"/>
        </p:nvSpPr>
        <p:spPr>
          <a:xfrm>
            <a:off x="6278728" y="2194560"/>
            <a:ext cx="5272888" cy="388620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0" name="Body Placeholder 10"/>
          <p:cNvSpPr>
            <a:spLocks noGrp="1"/>
          </p:cNvSpPr>
          <p:nvPr>
            <p:ph type="body" idx="13"/>
          </p:nvPr>
        </p:nvSpPr>
        <p:spPr>
          <a:xfrm>
            <a:off x="1005840" y="2468880"/>
            <a:ext cx="4541368" cy="5486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1" name="Body Placeholder 11"/>
          <p:cNvSpPr>
            <a:spLocks noGrp="1"/>
          </p:cNvSpPr>
          <p:nvPr>
            <p:ph type="body" idx="14"/>
          </p:nvPr>
        </p:nvSpPr>
        <p:spPr>
          <a:xfrm>
            <a:off x="6644488" y="2468880"/>
            <a:ext cx="4541368" cy="54864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4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Body Placeholder 12"/>
          <p:cNvSpPr>
            <a:spLocks noGrp="1"/>
          </p:cNvSpPr>
          <p:nvPr>
            <p:ph type="body" idx="1"/>
          </p:nvPr>
        </p:nvSpPr>
        <p:spPr>
          <a:xfrm>
            <a:off x="1005840" y="3108960"/>
            <a:ext cx="4541368" cy="27432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  <p:sp>
        <p:nvSpPr>
          <p:cNvPr id="13" name="Body Placeholder 13"/>
          <p:cNvSpPr>
            <a:spLocks noGrp="1"/>
          </p:cNvSpPr>
          <p:nvPr>
            <p:ph type="body" idx="2"/>
          </p:nvPr>
        </p:nvSpPr>
        <p:spPr>
          <a:xfrm>
            <a:off x="6644488" y="3108960"/>
            <a:ext cx="4541368" cy="274320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Text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ner"/>
          <p:cNvSpPr/>
          <p:nvPr userDrawn="1"/>
        </p:nvSpPr>
        <p:spPr>
          <a:xfrm>
            <a:off x="11002975" y="-1188720"/>
            <a:ext cx="2377440" cy="2377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" name="Corner"/>
          <p:cNvSpPr/>
          <p:nvPr userDrawn="1"/>
        </p:nvSpPr>
        <p:spPr>
          <a:xfrm>
            <a:off x="11505895" y="868680"/>
            <a:ext cx="347472" cy="347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" name="Body Placeholder 4"/>
          <p:cNvSpPr>
            <a:spLocks noGrp="1"/>
          </p:cNvSpPr>
          <p:nvPr>
            <p:ph type="body" idx="12"/>
          </p:nvPr>
        </p:nvSpPr>
        <p:spPr>
          <a:xfrm>
            <a:off x="640080" y="502920"/>
            <a:ext cx="274320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164592" tIns="0" rIns="164592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640080" y="960120"/>
            <a:ext cx="8503920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Ftr Placeholder 6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dnum Placeholder 7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8" name="Image Block"/>
          <p:cNvSpPr/>
          <p:nvPr userDrawn="1"/>
        </p:nvSpPr>
        <p:spPr>
          <a:xfrm>
            <a:off x="640080" y="2148840"/>
            <a:ext cx="3393338" cy="3429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2000130" y="3765612"/>
            <a:ext cx="488641" cy="336619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0" name="Image Icon"/>
          <p:cNvSpPr/>
          <p:nvPr userDrawn="1"/>
        </p:nvSpPr>
        <p:spPr>
          <a:xfrm>
            <a:off x="2309602" y="3852481"/>
            <a:ext cx="380054" cy="238891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1" name="Image Icon"/>
          <p:cNvSpPr/>
          <p:nvPr userDrawn="1"/>
        </p:nvSpPr>
        <p:spPr>
          <a:xfrm>
            <a:off x="2434477" y="3591873"/>
            <a:ext cx="141163" cy="14116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2" name="Image Block"/>
          <p:cNvSpPr/>
          <p:nvPr userDrawn="1"/>
        </p:nvSpPr>
        <p:spPr>
          <a:xfrm>
            <a:off x="4399178" y="2148840"/>
            <a:ext cx="3393338" cy="33933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3" name="Image Icon"/>
          <p:cNvSpPr/>
          <p:nvPr userDrawn="1"/>
        </p:nvSpPr>
        <p:spPr>
          <a:xfrm>
            <a:off x="5759228" y="3747781"/>
            <a:ext cx="488641" cy="336619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4" name="Image Icon"/>
          <p:cNvSpPr/>
          <p:nvPr userDrawn="1"/>
        </p:nvSpPr>
        <p:spPr>
          <a:xfrm>
            <a:off x="6068701" y="3834651"/>
            <a:ext cx="380054" cy="238891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5" name="Image Icon"/>
          <p:cNvSpPr/>
          <p:nvPr userDrawn="1"/>
        </p:nvSpPr>
        <p:spPr>
          <a:xfrm>
            <a:off x="6193576" y="3574042"/>
            <a:ext cx="141163" cy="14116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6" name="Image Block"/>
          <p:cNvSpPr/>
          <p:nvPr userDrawn="1"/>
        </p:nvSpPr>
        <p:spPr>
          <a:xfrm>
            <a:off x="8158277" y="2148840"/>
            <a:ext cx="3393338" cy="3429000"/>
          </a:xfrm>
          <a:prstGeom prst="roundRect">
            <a:avLst>
              <a:gd name="adj" fmla="val 8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17" name="Image Icon"/>
          <p:cNvSpPr/>
          <p:nvPr userDrawn="1"/>
        </p:nvSpPr>
        <p:spPr>
          <a:xfrm>
            <a:off x="9518327" y="3765612"/>
            <a:ext cx="488641" cy="336619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8" name="Image Icon"/>
          <p:cNvSpPr/>
          <p:nvPr userDrawn="1"/>
        </p:nvSpPr>
        <p:spPr>
          <a:xfrm>
            <a:off x="9827799" y="3852481"/>
            <a:ext cx="380054" cy="238891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19" name="Image Icon"/>
          <p:cNvSpPr/>
          <p:nvPr userDrawn="1"/>
        </p:nvSpPr>
        <p:spPr>
          <a:xfrm>
            <a:off x="9952674" y="3591873"/>
            <a:ext cx="141163" cy="14116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</p:sp>
      <p:sp>
        <p:nvSpPr>
          <p:cNvPr id="20" name="Picture Placeholder 20"/>
          <p:cNvSpPr>
            <a:spLocks noGrp="1"/>
          </p:cNvSpPr>
          <p:nvPr>
            <p:ph type="pic" sz="quarter" idx="20"/>
          </p:nvPr>
        </p:nvSpPr>
        <p:spPr>
          <a:xfrm>
            <a:off x="640080" y="2148840"/>
            <a:ext cx="3393338" cy="3429000"/>
          </a:xfrm>
          <a:prstGeom prst="round2SameRect">
            <a:avLst>
              <a:gd name="adj1" fmla="val 50000"/>
              <a:gd name="adj2" fmla="val 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21" name="Picture Placeholder 21"/>
          <p:cNvSpPr>
            <a:spLocks noGrp="1"/>
          </p:cNvSpPr>
          <p:nvPr>
            <p:ph type="pic" sz="quarter" idx="21"/>
          </p:nvPr>
        </p:nvSpPr>
        <p:spPr>
          <a:xfrm>
            <a:off x="4399178" y="2148840"/>
            <a:ext cx="3393338" cy="3393338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22" name="Picture Placeholder 22"/>
          <p:cNvSpPr>
            <a:spLocks noGrp="1"/>
          </p:cNvSpPr>
          <p:nvPr>
            <p:ph type="pic" sz="quarter" idx="22"/>
          </p:nvPr>
        </p:nvSpPr>
        <p:spPr>
          <a:xfrm>
            <a:off x="8158277" y="2148840"/>
            <a:ext cx="3393338" cy="3429000"/>
          </a:xfrm>
          <a:prstGeom prst="roundRect">
            <a:avLst>
              <a:gd name="adj" fmla="val 8000"/>
            </a:avLst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Drop an image here</a:t>
            </a:r>
          </a:p>
        </p:txBody>
      </p:sp>
      <p:sp>
        <p:nvSpPr>
          <p:cNvPr id="23" name="Body Placeholder 23"/>
          <p:cNvSpPr>
            <a:spLocks noGrp="1"/>
          </p:cNvSpPr>
          <p:nvPr>
            <p:ph type="body" idx="30"/>
          </p:nvPr>
        </p:nvSpPr>
        <p:spPr>
          <a:xfrm>
            <a:off x="640080" y="5669280"/>
            <a:ext cx="3393338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3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Caption</a:t>
            </a:r>
          </a:p>
        </p:txBody>
      </p:sp>
      <p:sp>
        <p:nvSpPr>
          <p:cNvPr id="24" name="Body Placeholder 24"/>
          <p:cNvSpPr>
            <a:spLocks noGrp="1"/>
          </p:cNvSpPr>
          <p:nvPr>
            <p:ph type="body" idx="31"/>
          </p:nvPr>
        </p:nvSpPr>
        <p:spPr>
          <a:xfrm>
            <a:off x="4399178" y="5669280"/>
            <a:ext cx="3393338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3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Caption</a:t>
            </a:r>
          </a:p>
        </p:txBody>
      </p:sp>
      <p:sp>
        <p:nvSpPr>
          <p:cNvPr id="25" name="Body Placeholder 25"/>
          <p:cNvSpPr>
            <a:spLocks noGrp="1"/>
          </p:cNvSpPr>
          <p:nvPr>
            <p:ph type="body" idx="32"/>
          </p:nvPr>
        </p:nvSpPr>
        <p:spPr>
          <a:xfrm>
            <a:off x="8158277" y="5669280"/>
            <a:ext cx="3393338" cy="3657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300" b="1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Caption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ner"/>
          <p:cNvSpPr/>
          <p:nvPr userDrawn="1"/>
        </p:nvSpPr>
        <p:spPr>
          <a:xfrm>
            <a:off x="11002975" y="-1188720"/>
            <a:ext cx="2377440" cy="2377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" name="Corner"/>
          <p:cNvSpPr/>
          <p:nvPr userDrawn="1"/>
        </p:nvSpPr>
        <p:spPr>
          <a:xfrm>
            <a:off x="11505895" y="868680"/>
            <a:ext cx="347472" cy="347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4" name="Body Placeholder 4"/>
          <p:cNvSpPr>
            <a:spLocks noGrp="1"/>
          </p:cNvSpPr>
          <p:nvPr>
            <p:ph type="body" idx="12"/>
          </p:nvPr>
        </p:nvSpPr>
        <p:spPr>
          <a:xfrm>
            <a:off x="640080" y="502920"/>
            <a:ext cx="274320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164592" tIns="0" rIns="164592" bIns="0" anchor="ctr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200" b="1" i="0" spc="1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LABEL</a:t>
            </a:r>
          </a:p>
        </p:txBody>
      </p:sp>
      <p:sp>
        <p:nvSpPr>
          <p:cNvPr id="5" name="Title Placeholder 5"/>
          <p:cNvSpPr>
            <a:spLocks noGrp="1"/>
          </p:cNvSpPr>
          <p:nvPr>
            <p:ph type="title"/>
          </p:nvPr>
        </p:nvSpPr>
        <p:spPr>
          <a:xfrm>
            <a:off x="640080" y="960120"/>
            <a:ext cx="8503920" cy="100584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92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6" name="Ftr Placeholder 6"/>
          <p:cNvSpPr>
            <a:spLocks noGrp="1"/>
          </p:cNvSpPr>
          <p:nvPr>
            <p:ph type="ftr" sz="quarter" idx="3"/>
          </p:nvPr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7" name="Sldnum Placeholder 7"/>
          <p:cNvSpPr>
            <a:spLocks noGrp="1"/>
          </p:cNvSpPr>
          <p:nvPr>
            <p:ph type="sldNum" sz="quarter" idx="4"/>
          </p:nvPr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8" name="Image Block"/>
          <p:cNvSpPr/>
          <p:nvPr userDrawn="1"/>
        </p:nvSpPr>
        <p:spPr>
          <a:xfrm>
            <a:off x="678142" y="2148840"/>
            <a:ext cx="2377440" cy="2377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9" name="Image Icon"/>
          <p:cNvSpPr/>
          <p:nvPr userDrawn="1"/>
        </p:nvSpPr>
        <p:spPr>
          <a:xfrm>
            <a:off x="1631020" y="3269090"/>
            <a:ext cx="342351" cy="23584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0" name="Image Icon"/>
          <p:cNvSpPr/>
          <p:nvPr userDrawn="1"/>
        </p:nvSpPr>
        <p:spPr>
          <a:xfrm>
            <a:off x="1847842" y="3329952"/>
            <a:ext cx="266273" cy="16737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1" name="Image Icon"/>
          <p:cNvSpPr/>
          <p:nvPr userDrawn="1"/>
        </p:nvSpPr>
        <p:spPr>
          <a:xfrm>
            <a:off x="1935332" y="3147365"/>
            <a:ext cx="98902" cy="9890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2" name="Image Block"/>
          <p:cNvSpPr/>
          <p:nvPr userDrawn="1"/>
        </p:nvSpPr>
        <p:spPr>
          <a:xfrm>
            <a:off x="3497466" y="2148840"/>
            <a:ext cx="2377440" cy="23774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3" name="Image Icon"/>
          <p:cNvSpPr/>
          <p:nvPr userDrawn="1"/>
        </p:nvSpPr>
        <p:spPr>
          <a:xfrm>
            <a:off x="4450344" y="3269090"/>
            <a:ext cx="342351" cy="23584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4" name="Image Icon"/>
          <p:cNvSpPr/>
          <p:nvPr userDrawn="1"/>
        </p:nvSpPr>
        <p:spPr>
          <a:xfrm>
            <a:off x="4667166" y="3329952"/>
            <a:ext cx="266273" cy="16737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5" name="Image Icon"/>
          <p:cNvSpPr/>
          <p:nvPr userDrawn="1"/>
        </p:nvSpPr>
        <p:spPr>
          <a:xfrm>
            <a:off x="4754656" y="3147365"/>
            <a:ext cx="98902" cy="9890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6" name="Image Block"/>
          <p:cNvSpPr/>
          <p:nvPr userDrawn="1"/>
        </p:nvSpPr>
        <p:spPr>
          <a:xfrm>
            <a:off x="6316790" y="2148840"/>
            <a:ext cx="2377440" cy="2377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7" name="Image Icon"/>
          <p:cNvSpPr/>
          <p:nvPr userDrawn="1"/>
        </p:nvSpPr>
        <p:spPr>
          <a:xfrm>
            <a:off x="7269667" y="3269090"/>
            <a:ext cx="342351" cy="23584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8" name="Image Icon"/>
          <p:cNvSpPr/>
          <p:nvPr userDrawn="1"/>
        </p:nvSpPr>
        <p:spPr>
          <a:xfrm>
            <a:off x="7486490" y="3329952"/>
            <a:ext cx="266273" cy="16737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19" name="Image Icon"/>
          <p:cNvSpPr/>
          <p:nvPr userDrawn="1"/>
        </p:nvSpPr>
        <p:spPr>
          <a:xfrm>
            <a:off x="7573980" y="3147365"/>
            <a:ext cx="98902" cy="9890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20" name="Image Block"/>
          <p:cNvSpPr/>
          <p:nvPr userDrawn="1"/>
        </p:nvSpPr>
        <p:spPr>
          <a:xfrm>
            <a:off x="9136113" y="2148840"/>
            <a:ext cx="2377440" cy="2377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21" name="Image Icon"/>
          <p:cNvSpPr/>
          <p:nvPr userDrawn="1"/>
        </p:nvSpPr>
        <p:spPr>
          <a:xfrm>
            <a:off x="10088991" y="3269090"/>
            <a:ext cx="342351" cy="23584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22" name="Image Icon"/>
          <p:cNvSpPr/>
          <p:nvPr userDrawn="1"/>
        </p:nvSpPr>
        <p:spPr>
          <a:xfrm>
            <a:off x="10305814" y="3329952"/>
            <a:ext cx="266273" cy="167372"/>
          </a:xfrm>
          <a:prstGeom prst="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23" name="Image Icon"/>
          <p:cNvSpPr/>
          <p:nvPr userDrawn="1"/>
        </p:nvSpPr>
        <p:spPr>
          <a:xfrm>
            <a:off x="10393304" y="3147365"/>
            <a:ext cx="98902" cy="9890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</p:sp>
      <p:sp>
        <p:nvSpPr>
          <p:cNvPr id="24" name="Picture Placeholder 24"/>
          <p:cNvSpPr>
            <a:spLocks noGrp="1"/>
          </p:cNvSpPr>
          <p:nvPr>
            <p:ph type="pic" sz="quarter" idx="20"/>
          </p:nvPr>
        </p:nvSpPr>
        <p:spPr>
          <a:xfrm>
            <a:off x="678142" y="2148840"/>
            <a:ext cx="2377440" cy="2377440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5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3497466" y="2148840"/>
            <a:ext cx="2377440" cy="2377440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6" name="Picture Placeholder 26"/>
          <p:cNvSpPr>
            <a:spLocks noGrp="1"/>
          </p:cNvSpPr>
          <p:nvPr>
            <p:ph type="pic" sz="quarter" idx="22"/>
          </p:nvPr>
        </p:nvSpPr>
        <p:spPr>
          <a:xfrm>
            <a:off x="6316790" y="2148840"/>
            <a:ext cx="2377440" cy="2377440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7" name="Picture Placeholder 27"/>
          <p:cNvSpPr>
            <a:spLocks noGrp="1"/>
          </p:cNvSpPr>
          <p:nvPr>
            <p:ph type="pic" sz="quarter" idx="23"/>
          </p:nvPr>
        </p:nvSpPr>
        <p:spPr>
          <a:xfrm>
            <a:off x="9136113" y="2148840"/>
            <a:ext cx="2377440" cy="2377440"/>
          </a:xfrm>
          <a:prstGeom prst="ellipse">
            <a:avLst/>
          </a:prstGeom>
        </p:spPr>
        <p:txBody>
          <a:bodyPr wrap="square" lIns="91440" tIns="91440" rIns="91440" bIns="91440" anchor="ctr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28" name="Body Placeholder 28"/>
          <p:cNvSpPr>
            <a:spLocks noGrp="1"/>
          </p:cNvSpPr>
          <p:nvPr>
            <p:ph type="body" idx="30"/>
          </p:nvPr>
        </p:nvSpPr>
        <p:spPr>
          <a:xfrm>
            <a:off x="640080" y="4709160"/>
            <a:ext cx="2453564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0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29" name="Body Placeholder 29"/>
          <p:cNvSpPr>
            <a:spLocks noGrp="1"/>
          </p:cNvSpPr>
          <p:nvPr>
            <p:ph type="body" idx="31"/>
          </p:nvPr>
        </p:nvSpPr>
        <p:spPr>
          <a:xfrm>
            <a:off x="3459404" y="4709160"/>
            <a:ext cx="2453564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0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0" name="Body Placeholder 30"/>
          <p:cNvSpPr>
            <a:spLocks noGrp="1"/>
          </p:cNvSpPr>
          <p:nvPr>
            <p:ph type="body" idx="32"/>
          </p:nvPr>
        </p:nvSpPr>
        <p:spPr>
          <a:xfrm>
            <a:off x="6278728" y="4709160"/>
            <a:ext cx="2453564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0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1" name="Body Placeholder 31"/>
          <p:cNvSpPr>
            <a:spLocks noGrp="1"/>
          </p:cNvSpPr>
          <p:nvPr>
            <p:ph type="body" idx="33"/>
          </p:nvPr>
        </p:nvSpPr>
        <p:spPr>
          <a:xfrm>
            <a:off x="9098051" y="4709160"/>
            <a:ext cx="2453564" cy="45720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0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32" name="Body Placeholder 32"/>
          <p:cNvSpPr>
            <a:spLocks noGrp="1"/>
          </p:cNvSpPr>
          <p:nvPr>
            <p:ph type="body" idx="40"/>
          </p:nvPr>
        </p:nvSpPr>
        <p:spPr>
          <a:xfrm>
            <a:off x="640080" y="5166360"/>
            <a:ext cx="2453564" cy="8229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3" name="Body Placeholder 33"/>
          <p:cNvSpPr>
            <a:spLocks noGrp="1"/>
          </p:cNvSpPr>
          <p:nvPr>
            <p:ph type="body" idx="41"/>
          </p:nvPr>
        </p:nvSpPr>
        <p:spPr>
          <a:xfrm>
            <a:off x="3459404" y="5166360"/>
            <a:ext cx="2453564" cy="8229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4" name="Body Placeholder 34"/>
          <p:cNvSpPr>
            <a:spLocks noGrp="1"/>
          </p:cNvSpPr>
          <p:nvPr>
            <p:ph type="body" idx="42"/>
          </p:nvPr>
        </p:nvSpPr>
        <p:spPr>
          <a:xfrm>
            <a:off x="6278728" y="5166360"/>
            <a:ext cx="2453564" cy="8229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  <p:sp>
        <p:nvSpPr>
          <p:cNvPr id="35" name="Body Placeholder 35"/>
          <p:cNvSpPr>
            <a:spLocks noGrp="1"/>
          </p:cNvSpPr>
          <p:nvPr>
            <p:ph type="body" idx="43"/>
          </p:nvPr>
        </p:nvSpPr>
        <p:spPr>
          <a:xfrm>
            <a:off x="9098051" y="5166360"/>
            <a:ext cx="2453564" cy="82296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lang="en-US" sz="1300" b="0" i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ainbow"/>
          <p:cNvSpPr/>
          <p:nvPr userDrawn="1"/>
        </p:nvSpPr>
        <p:spPr>
          <a:xfrm>
            <a:off x="7436815" y="4773168"/>
            <a:ext cx="4206240" cy="4206240"/>
          </a:xfrm>
          <a:prstGeom prst="blockArc">
            <a:avLst>
              <a:gd name="adj1" fmla="val 10800000"/>
              <a:gd name="adj2" fmla="val 0"/>
              <a:gd name="adj3" fmla="val 8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Rainbow"/>
          <p:cNvSpPr/>
          <p:nvPr userDrawn="1"/>
        </p:nvSpPr>
        <p:spPr>
          <a:xfrm>
            <a:off x="8109814" y="5446166"/>
            <a:ext cx="2860243" cy="2860243"/>
          </a:xfrm>
          <a:prstGeom prst="blockArc">
            <a:avLst>
              <a:gd name="adj1" fmla="val 10800000"/>
              <a:gd name="adj2" fmla="val 0"/>
              <a:gd name="adj3" fmla="val 11764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4" name="Rainbow"/>
          <p:cNvSpPr/>
          <p:nvPr userDrawn="1"/>
        </p:nvSpPr>
        <p:spPr>
          <a:xfrm>
            <a:off x="8782812" y="6119165"/>
            <a:ext cx="1514246" cy="1514246"/>
          </a:xfrm>
          <a:prstGeom prst="blockArc">
            <a:avLst>
              <a:gd name="adj1" fmla="val 10800000"/>
              <a:gd name="adj2" fmla="val 0"/>
              <a:gd name="adj3" fmla="val 22222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5" name="Shape 5"/>
          <p:cNvSpPr txBox="1"/>
          <p:nvPr userDrawn="1"/>
        </p:nvSpPr>
        <p:spPr>
          <a:xfrm>
            <a:off x="548640" y="457200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rtlCol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22000" b="1">
                <a:solidFill>
                  <a:schemeClr val="accent3"/>
                </a:solidFill>
                <a:latin typeface="+mj-lt"/>
              </a:rPr>
              <a:t>“</a:t>
            </a:r>
            <a:endParaRPr lang="en-US" sz="2200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6" name="Body Placeholder 6"/>
          <p:cNvSpPr>
            <a:spLocks noGrp="1"/>
          </p:cNvSpPr>
          <p:nvPr>
            <p:ph type="body" idx="13"/>
          </p:nvPr>
        </p:nvSpPr>
        <p:spPr>
          <a:xfrm>
            <a:off x="640080" y="1737360"/>
            <a:ext cx="8686800" cy="29260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4000" b="1" i="0" spc="-5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7" name="Body Placeholder 7"/>
          <p:cNvSpPr>
            <a:spLocks noGrp="1"/>
          </p:cNvSpPr>
          <p:nvPr>
            <p:ph type="body" idx="14"/>
          </p:nvPr>
        </p:nvSpPr>
        <p:spPr>
          <a:xfrm>
            <a:off x="640080" y="4937760"/>
            <a:ext cx="6400800" cy="4114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400" b="1" i="0" spc="15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NAME</a:t>
            </a:r>
          </a:p>
        </p:txBody>
      </p:sp>
      <p:sp>
        <p:nvSpPr>
          <p:cNvPr id="8" name="Body Placeholder 8"/>
          <p:cNvSpPr>
            <a:spLocks noGrp="1"/>
          </p:cNvSpPr>
          <p:nvPr>
            <p:ph type="body" idx="15"/>
          </p:nvPr>
        </p:nvSpPr>
        <p:spPr>
          <a:xfrm>
            <a:off x="640080" y="5349240"/>
            <a:ext cx="6400800" cy="411480"/>
          </a:xfrm>
          <a:prstGeom prst="rect">
            <a:avLst/>
          </a:prstGeom>
        </p:spPr>
        <p:txBody>
          <a:bodyPr wrap="square" lIns="0" tIns="0" rIns="0" bIns="0" anchor="t" rtlCol="0"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1400" b="0" i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Role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el"/>
          <p:cNvSpPr/>
          <p:nvPr userDrawn="1"/>
        </p:nvSpPr>
        <p:spPr>
          <a:xfrm>
            <a:off x="6766560" y="0"/>
            <a:ext cx="542513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" name="Half Circle"/>
          <p:cNvSpPr/>
          <p:nvPr userDrawn="1"/>
        </p:nvSpPr>
        <p:spPr>
          <a:xfrm>
            <a:off x="7376008" y="4754880"/>
            <a:ext cx="4206240" cy="4206240"/>
          </a:xfrm>
          <a:prstGeom prst="pie">
            <a:avLst>
              <a:gd name="adj1" fmla="val 10800000"/>
              <a:gd name="adj2" fmla="val 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4" name="Dot"/>
          <p:cNvSpPr/>
          <p:nvPr userDrawn="1"/>
        </p:nvSpPr>
        <p:spPr>
          <a:xfrm>
            <a:off x="7772400" y="914400"/>
            <a:ext cx="1280160" cy="12801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5" name="Stripe"/>
          <p:cNvSpPr/>
          <p:nvPr userDrawn="1"/>
        </p:nvSpPr>
        <p:spPr>
          <a:xfrm>
            <a:off x="9692640" y="914400"/>
            <a:ext cx="173736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6" name="Stripe"/>
          <p:cNvSpPr/>
          <p:nvPr userDrawn="1"/>
        </p:nvSpPr>
        <p:spPr>
          <a:xfrm>
            <a:off x="9692640" y="1280160"/>
            <a:ext cx="173736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7" name="Stripe"/>
          <p:cNvSpPr/>
          <p:nvPr userDrawn="1"/>
        </p:nvSpPr>
        <p:spPr>
          <a:xfrm>
            <a:off x="9692640" y="1645920"/>
            <a:ext cx="173736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8" name="Stripe"/>
          <p:cNvSpPr/>
          <p:nvPr userDrawn="1"/>
        </p:nvSpPr>
        <p:spPr>
          <a:xfrm>
            <a:off x="9692640" y="2011680"/>
            <a:ext cx="173736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sp>
      <p:sp>
        <p:nvSpPr>
          <p:cNvPr id="9" name="Burst"/>
          <p:cNvSpPr/>
          <p:nvPr userDrawn="1"/>
        </p:nvSpPr>
        <p:spPr>
          <a:xfrm rot="-720000">
            <a:off x="6035040" y="2834640"/>
            <a:ext cx="1554480" cy="1554480"/>
          </a:xfrm>
          <a:prstGeom prst="star16">
            <a:avLst>
              <a:gd name="adj" fmla="val 38000"/>
            </a:avLst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>
                <a:solidFill>
                  <a:schemeClr val="tx1"/>
                </a:solidFill>
                <a:latin typeface="+mj-lt"/>
              </a:rPr>
              <a:t>say</a:t>
            </a:r>
            <a:endParaRPr lang="en-US" sz="2000">
              <a:solidFill>
                <a:schemeClr val="tx1"/>
              </a:solidFill>
              <a:latin typeface="+mj-lt"/>
            </a:endParaRPr>
          </a:p>
          <a:p>
            <a:pPr algn="ctr">
              <a:lnSpc>
                <a:spcPct val="90000"/>
              </a:lnSpc>
            </a:pPr>
            <a:r>
              <a:rPr lang="en-US" sz="2000" b="1">
                <a:solidFill>
                  <a:schemeClr val="tx1"/>
                </a:solidFill>
                <a:latin typeface="+mj-lt"/>
              </a:rPr>
              <a:t>hi!</a:t>
            </a:r>
            <a:endParaRPr 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Title Placeholder 10"/>
          <p:cNvSpPr>
            <a:spLocks noGrp="1"/>
          </p:cNvSpPr>
          <p:nvPr>
            <p:ph type="title"/>
          </p:nvPr>
        </p:nvSpPr>
        <p:spPr>
          <a:xfrm>
            <a:off x="640080" y="1005840"/>
            <a:ext cx="5852160" cy="329184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>
            <a:lvl1pPr marL="0" indent="0" algn="l">
              <a:lnSpc>
                <a:spcPct val="86000"/>
              </a:lnSpc>
              <a:spcBef>
                <a:spcPts val="0"/>
              </a:spcBef>
              <a:buNone/>
              <a:defRPr lang="en-US" sz="8800" b="1" i="0" spc="-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Thanks!</a:t>
            </a:r>
          </a:p>
        </p:txBody>
      </p:sp>
      <p:sp>
        <p:nvSpPr>
          <p:cNvPr id="11" name="Body Placeholder 11"/>
          <p:cNvSpPr>
            <a:spLocks noGrp="1"/>
          </p:cNvSpPr>
          <p:nvPr>
            <p:ph type="body" idx="13"/>
          </p:nvPr>
        </p:nvSpPr>
        <p:spPr>
          <a:xfrm>
            <a:off x="640080" y="4572000"/>
            <a:ext cx="5303520" cy="15544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>
            <a:lvl1pPr marL="0" indent="0" algn="l">
              <a:lnSpc>
                <a:spcPct val="145000"/>
              </a:lnSpc>
              <a:spcBef>
                <a:spcPts val="0"/>
              </a:spcBef>
              <a:buNone/>
              <a:defRPr lang="en-US" sz="1700" b="0" i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Contact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640080" y="502920"/>
            <a:ext cx="10911535" cy="914400"/>
          </a:xfrm>
          <a:prstGeom prst="rect">
            <a:avLst/>
          </a:prstGeom>
        </p:spPr>
        <p:txBody>
          <a:bodyPr wrap="square" lIns="0" tIns="0" rIns="0" bIns="0" anchor="b" rtlCol="0">
            <a:normAutofit/>
          </a:bodyPr>
          <a:lstStyle/>
          <a:p>
            <a:r>
              <a:rPr lang="en-US"/>
              <a:t>Click to edit title</a:t>
            </a:r>
          </a:p>
        </p:txBody>
      </p:sp>
      <p:sp>
        <p:nvSpPr>
          <p:cNvPr id="3" name="Body Placeholder 3"/>
          <p:cNvSpPr>
            <a:spLocks noGrp="1"/>
          </p:cNvSpPr>
          <p:nvPr>
            <p:ph type="body" idx="1"/>
          </p:nvPr>
        </p:nvSpPr>
        <p:spPr>
          <a:xfrm>
            <a:off x="640080" y="1737360"/>
            <a:ext cx="10911535" cy="4297680"/>
          </a:xfrm>
          <a:prstGeom prst="rect">
            <a:avLst/>
          </a:prstGeom>
        </p:spPr>
        <p:txBody>
          <a:bodyPr wrap="square" lIns="0" tIns="0" rIns="0" bIns="0" anchor="t" rtlCol="0">
            <a:normAutofit/>
          </a:bodyPr>
          <a:lstStyle/>
          <a:p>
            <a:r>
              <a:rPr lang="en-US"/>
              <a:t>Click to edit text</a:t>
            </a:r>
          </a:p>
        </p:txBody>
      </p:sp>
      <p:sp>
        <p:nvSpPr>
          <p:cNvPr id="4" name="Dt Placeholder 4"/>
          <p:cNvSpPr>
            <a:spLocks noGrp="1"/>
          </p:cNvSpPr>
          <p:nvPr>
            <p:ph type="dt" sz="half" idx="2"/>
          </p:nvPr>
        </p:nvSpPr>
        <p:spPr>
          <a:xfrm>
            <a:off x="640080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tr Placeholder 5"/>
          <p:cNvSpPr>
            <a:spLocks noGrp="1"/>
          </p:cNvSpPr>
          <p:nvPr>
            <p:ph type="ftr" sz="quarter" idx="3"/>
          </p:nvPr>
        </p:nvSpPr>
        <p:spPr>
          <a:xfrm>
            <a:off x="3352648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dnum Placeholder 6"/>
          <p:cNvSpPr>
            <a:spLocks noGrp="1"/>
          </p:cNvSpPr>
          <p:nvPr>
            <p:ph type="sldNum" sz="quarter" idx="4"/>
          </p:nvPr>
        </p:nvSpPr>
        <p:spPr>
          <a:xfrm>
            <a:off x="9265615" y="6355080"/>
            <a:ext cx="22860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900" b="0" i="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marL="0" indent="0" algn="l">
        <a:lnSpc>
          <a:spcPct val="92000"/>
        </a:lnSpc>
        <a:spcBef>
          <a:spcPts val="0"/>
        </a:spcBef>
        <a:buNone/>
        <a:defRPr lang="en-US" sz="4000" b="1" i="0">
          <a:solidFill>
            <a:schemeClr val="tx1"/>
          </a:solidFill>
          <a:latin typeface="+mj-lt"/>
        </a:defRPr>
      </a:lvl1pPr>
    </p:titleStyle>
    <p:bodyStyle>
      <a:lvl1pPr marL="0" indent="0" algn="l">
        <a:lnSpc>
          <a:spcPct val="130000"/>
        </a:lnSpc>
        <a:spcBef>
          <a:spcPts val="400"/>
        </a:spcBef>
        <a:buNone/>
        <a:defRPr lang="en-US" sz="1700" b="0" i="0">
          <a:solidFill>
            <a:schemeClr val="tx1"/>
          </a:solidFill>
          <a:latin typeface="+mn-lt"/>
        </a:defRPr>
      </a:lvl1pPr>
      <a:lvl2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600" b="0" i="0">
          <a:solidFill>
            <a:schemeClr val="tx1"/>
          </a:solidFill>
          <a:latin typeface="+mn-lt"/>
        </a:defRPr>
      </a:lvl2pPr>
      <a:lvl3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400" b="0" i="0">
          <a:solidFill>
            <a:schemeClr val="tx1"/>
          </a:solidFill>
          <a:latin typeface="+mn-lt"/>
        </a:defRPr>
      </a:lvl3pPr>
      <a:lvl4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300" b="0" i="0">
          <a:solidFill>
            <a:schemeClr val="tx1"/>
          </a:solidFill>
          <a:latin typeface="+mn-lt"/>
        </a:defRPr>
      </a:lvl4pPr>
      <a:lvl5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300" b="0" i="0">
          <a:solidFill>
            <a:schemeClr val="tx1"/>
          </a:solidFill>
          <a:latin typeface="+mn-lt"/>
        </a:defRPr>
      </a:lvl5pPr>
      <a:lvl6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300" b="0" i="0">
          <a:solidFill>
            <a:schemeClr val="tx1"/>
          </a:solidFill>
          <a:latin typeface="+mn-lt"/>
        </a:defRPr>
      </a:lvl6pPr>
      <a:lvl7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300" b="0" i="0">
          <a:solidFill>
            <a:schemeClr val="tx1"/>
          </a:solidFill>
          <a:latin typeface="+mn-lt"/>
        </a:defRPr>
      </a:lvl7pPr>
      <a:lvl8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300" b="0" i="0">
          <a:solidFill>
            <a:schemeClr val="tx1"/>
          </a:solidFill>
          <a:latin typeface="+mn-lt"/>
        </a:defRPr>
      </a:lvl8pPr>
      <a:lvl9pPr marL="274320" indent="-237744" algn="l">
        <a:lnSpc>
          <a:spcPct val="130000"/>
        </a:lnSpc>
        <a:spcBef>
          <a:spcPts val="400"/>
        </a:spcBef>
        <a:buClr>
          <a:schemeClr val="accent1"/>
        </a:buClr>
        <a:buFont typeface="Arial"/>
        <a:buChar char="●"/>
        <a:defRPr lang="en-US" sz="1300" b="0" i="0">
          <a:solidFill>
            <a:schemeClr val="tx1"/>
          </a:solidFill>
          <a:latin typeface="+mn-lt"/>
        </a:defRPr>
      </a:lvl9pPr>
    </p:bodyStyle>
    <p:otherStyle>
      <a:lvl1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1pPr>
      <a:lvl2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2pPr>
      <a:lvl3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3pPr>
      <a:lvl4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4pPr>
      <a:lvl5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5pPr>
      <a:lvl6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6pPr>
      <a:lvl7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7pPr>
      <a:lvl8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8pPr>
      <a:lvl9pPr marL="0" indent="0" algn="l">
        <a:spcBef>
          <a:spcPts val="0"/>
        </a:spcBef>
        <a:buNone/>
        <a:defRPr lang="en-US" sz="1800" b="0" i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SAT · JUNE 19 · 2027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Summer</a:t>
            </a:r>
            <a:endParaRPr lang="en-US"/>
          </a:p>
          <a:p>
            <a:r>
              <a:rPr lang="en-US"/>
              <a:t>Block</a:t>
            </a:r>
            <a:endParaRPr lang="en-US"/>
          </a:p>
          <a:p>
            <a:r>
              <a:rPr lang="en-US"/>
              <a:t>Party</a:t>
            </a:r>
            <a:endParaRPr lang="en-US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Music, food trucks and workshops on Elm Street — noon till late. Bring everyone.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5" sz="quarter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THE EVENT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One street, one day, the whole neighborhood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Our fourth annual block party closes Elm Street to cars and opens it to everyone: three stages, twenty food trucks, a kids’ zone and an evening dance party.</a:t>
            </a:r>
            <a:endParaRPr lang="en-US"/>
          </a:p>
          <a:p>
            <a:r>
              <a:rPr lang="en-US" b="1">
                <a:solidFill>
                  <a:schemeClr val="tx1"/>
                </a:solidFill>
              </a:rPr>
              <a:t>Where: </a:t>
            </a:r>
            <a:r>
              <a:rPr lang="en-US"/>
              <a:t>Elm Street between 3rd &amp; 7th</a:t>
            </a:r>
            <a:endParaRPr lang="en-US"/>
          </a:p>
          <a:p>
            <a:r>
              <a:rPr lang="en-US" b="1">
                <a:solidFill>
                  <a:schemeClr val="tx1"/>
                </a:solidFill>
              </a:rPr>
              <a:t>When: </a:t>
            </a:r>
            <a:r>
              <a:rPr lang="en-US"/>
              <a:t>Saturday, June 19 · 12pm – 11pm</a:t>
            </a:r>
            <a:endParaRPr lang="en-US"/>
          </a:p>
        </p:txBody>
      </p:sp>
      <p:sp>
        <p:nvSpPr>
          <p:cNvPr id="6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AT A GLANCE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Bigger than ever this year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BLOCK PARTY 2027 · JUNE 19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03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40080" y="2194560"/>
            <a:ext cx="2487854" cy="35661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7" name="Shape 7"/>
          <p:cNvSpPr txBox="1"/>
          <p:nvPr/>
        </p:nvSpPr>
        <p:spPr>
          <a:xfrm>
            <a:off x="640080" y="2743200"/>
            <a:ext cx="2487854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8000" b="1" spc="-200">
                <a:latin typeface="+mj-lt"/>
              </a:rPr>
              <a:t>3</a:t>
            </a:r>
            <a:endParaRPr lang="en-US" sz="8000">
              <a:latin typeface="+mj-lt"/>
            </a:endParaRPr>
          </a:p>
        </p:txBody>
      </p:sp>
      <p:sp>
        <p:nvSpPr>
          <p:cNvPr id="8" name="Shape 8"/>
          <p:cNvSpPr txBox="1"/>
          <p:nvPr/>
        </p:nvSpPr>
        <p:spPr>
          <a:xfrm>
            <a:off x="822960" y="4389120"/>
            <a:ext cx="212209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800" b="1"/>
              <a:t>stages</a:t>
            </a:r>
            <a:endParaRPr lang="en-US" sz="1800"/>
          </a:p>
        </p:txBody>
      </p:sp>
      <p:sp>
        <p:nvSpPr>
          <p:cNvPr id="9" name="Shape 9"/>
          <p:cNvSpPr/>
          <p:nvPr/>
        </p:nvSpPr>
        <p:spPr>
          <a:xfrm>
            <a:off x="3447974" y="2194560"/>
            <a:ext cx="2487854" cy="35661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10" name="Shape 10"/>
          <p:cNvSpPr txBox="1"/>
          <p:nvPr/>
        </p:nvSpPr>
        <p:spPr>
          <a:xfrm>
            <a:off x="3447974" y="2743200"/>
            <a:ext cx="2487854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8000" b="1" spc="-200">
                <a:latin typeface="+mj-lt"/>
              </a:rPr>
              <a:t>20</a:t>
            </a:r>
            <a:endParaRPr lang="en-US" sz="8000">
              <a:latin typeface="+mj-lt"/>
            </a:endParaRPr>
          </a:p>
        </p:txBody>
      </p:sp>
      <p:sp>
        <p:nvSpPr>
          <p:cNvPr id="11" name="Shape 11"/>
          <p:cNvSpPr txBox="1"/>
          <p:nvPr/>
        </p:nvSpPr>
        <p:spPr>
          <a:xfrm>
            <a:off x="3630854" y="4389120"/>
            <a:ext cx="212209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800" b="1"/>
              <a:t>food trucks</a:t>
            </a:r>
            <a:endParaRPr lang="en-US" sz="1800"/>
          </a:p>
        </p:txBody>
      </p:sp>
      <p:sp>
        <p:nvSpPr>
          <p:cNvPr id="12" name="Shape 12"/>
          <p:cNvSpPr/>
          <p:nvPr/>
        </p:nvSpPr>
        <p:spPr>
          <a:xfrm>
            <a:off x="6255868" y="2194560"/>
            <a:ext cx="2487854" cy="35661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3" name="Shape 13"/>
          <p:cNvSpPr txBox="1"/>
          <p:nvPr/>
        </p:nvSpPr>
        <p:spPr>
          <a:xfrm>
            <a:off x="6255868" y="2743200"/>
            <a:ext cx="2487854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8000" b="1" spc="-200">
                <a:latin typeface="+mj-lt"/>
              </a:rPr>
              <a:t>45</a:t>
            </a:r>
            <a:endParaRPr lang="en-US" sz="8000">
              <a:latin typeface="+mj-lt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6438748" y="4389120"/>
            <a:ext cx="212209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800" b="1"/>
              <a:t>local makers</a:t>
            </a:r>
            <a:endParaRPr lang="en-US" sz="1800"/>
          </a:p>
        </p:txBody>
      </p:sp>
      <p:sp>
        <p:nvSpPr>
          <p:cNvPr id="15" name="Shape 15"/>
          <p:cNvSpPr/>
          <p:nvPr/>
        </p:nvSpPr>
        <p:spPr>
          <a:xfrm>
            <a:off x="9063761" y="2194560"/>
            <a:ext cx="2487854" cy="356616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6"/>
          </a:solidFill>
          <a:ln>
            <a:noFill/>
          </a:ln>
        </p:spPr>
      </p:sp>
      <p:sp>
        <p:nvSpPr>
          <p:cNvPr id="16" name="Shape 16"/>
          <p:cNvSpPr txBox="1"/>
          <p:nvPr/>
        </p:nvSpPr>
        <p:spPr>
          <a:xfrm>
            <a:off x="9063761" y="2743200"/>
            <a:ext cx="2487854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8000" b="1" spc="-200">
                <a:latin typeface="+mj-lt"/>
              </a:rPr>
              <a:t>5k</a:t>
            </a:r>
            <a:endParaRPr lang="en-US" sz="8000">
              <a:latin typeface="+mj-lt"/>
            </a:endParaRPr>
          </a:p>
        </p:txBody>
      </p:sp>
      <p:sp>
        <p:nvSpPr>
          <p:cNvPr id="17" name="Shape 17"/>
          <p:cNvSpPr txBox="1"/>
          <p:nvPr/>
        </p:nvSpPr>
        <p:spPr>
          <a:xfrm>
            <a:off x="9246641" y="4389120"/>
            <a:ext cx="2122094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800" b="1"/>
              <a:t>neighbors expected</a:t>
            </a:r>
            <a:endParaRPr lang="en-US" sz="1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01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program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Three stages, all day long. Here’s what’s on and when.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SCHEDULE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on, stage by stage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BLOCK PARTY 2027 · JUNE 19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05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2148840"/>
          <a:ext cx="10911535" cy="3931921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1377184"/>
                <a:gridCol w="3178117"/>
                <a:gridCol w="3178117"/>
                <a:gridCol w="3178117"/>
              </a:tblGrid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200" b="1" spc="15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  <a:endParaRPr lang="en-US"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spc="150">
                          <a:solidFill>
                            <a:schemeClr val="bg1"/>
                          </a:solidFill>
                          <a:latin typeface="+mn-lt"/>
                        </a:rPr>
                        <a:t>MAIN STAGE</a:t>
                      </a:r>
                      <a:endParaRPr lang="en-US"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spc="150">
                          <a:solidFill>
                            <a:schemeClr val="bg1"/>
                          </a:solidFill>
                          <a:latin typeface="+mn-lt"/>
                        </a:rPr>
                        <a:t>GARDEN STAGE</a:t>
                      </a:r>
                      <a:endParaRPr lang="en-US"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spc="150">
                          <a:solidFill>
                            <a:schemeClr val="bg1"/>
                          </a:solidFill>
                          <a:latin typeface="+mn-lt"/>
                        </a:rPr>
                        <a:t>KIDS ZONE</a:t>
                      </a:r>
                      <a:endParaRPr lang="en-US" sz="12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solidFill>
                      <a:schemeClr val="tx1"/>
                    </a:solidFill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chemeClr val="tx1"/>
                          </a:solidFill>
                          <a:latin typeface="+mn-lt"/>
                        </a:rPr>
                        <a:t>12:00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Opening parade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solidFill>
                      <a:srgbClr val="FFE2D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Acoustic sets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solidFill>
                      <a:srgbClr val="EAD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Face painting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solidFill>
                      <a:srgbClr val="D5F5EC"/>
                    </a:solidFill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chemeClr val="tx1"/>
                          </a:solidFill>
                          <a:latin typeface="+mn-lt"/>
                        </a:rPr>
                        <a:t>2:00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Brass band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Poetry open mic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Chalk art contest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chemeClr val="tx1"/>
                          </a:solidFill>
                          <a:latin typeface="+mn-lt"/>
                        </a:rPr>
                        <a:t>4:00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Local bands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solidFill>
                      <a:srgbClr val="FFE2D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Pottery demo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solidFill>
                      <a:srgbClr val="EAD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Puppet show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solidFill>
                      <a:srgbClr val="D5F5EC"/>
                    </a:solidFill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chemeClr val="tx1"/>
                          </a:solidFill>
                          <a:latin typeface="+mn-lt"/>
                        </a:rPr>
                        <a:t>6:00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Food truck awards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Jazz trio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Bubble disco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chemeClr val="tx1"/>
                          </a:solidFill>
                          <a:latin typeface="+mn-lt"/>
                        </a:rPr>
                        <a:t>8:00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Headliner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solidFill>
                      <a:srgbClr val="FFE2D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Film under stars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solidFill>
                      <a:srgbClr val="EAD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—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solidFill>
                      <a:srgbClr val="D5F5EC"/>
                    </a:solidFill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algn="l"/>
                      <a:r>
                        <a:rPr lang="en-US" sz="1500" b="1">
                          <a:solidFill>
                            <a:schemeClr val="tx1"/>
                          </a:solidFill>
                          <a:latin typeface="+mn-lt"/>
                        </a:rPr>
                        <a:t>10:00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DJ dance party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—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0">
                          <a:solidFill>
                            <a:schemeClr val="tx1"/>
                          </a:solidFill>
                          <a:latin typeface="+mn-lt"/>
                        </a:rPr>
                        <a:t>—</a:t>
                      </a:r>
                      <a:endParaRPr lang="en-US" sz="15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64592" marR="164592" marT="36576" marB="36576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chemeClr val="tx1">
                          <a:alpha val="20000"/>
                        </a:schemeClr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LINEUP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Headliners &amp; hosts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idx="20" sz="quarter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21" sz="quarter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22" sz="quarter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idx="23" sz="quarter"/>
          </p:nvPr>
        </p:nvSpPr>
        <p:spPr/>
      </p:sp>
      <p:sp>
        <p:nvSpPr>
          <p:cNvPr id="8" name="Text Placeholder 7"/>
          <p:cNvSpPr>
            <a:spLocks noGrp="1"/>
          </p:cNvSpPr>
          <p:nvPr>
            <p:ph type="body" idx="30"/>
          </p:nvPr>
        </p:nvSpPr>
        <p:spPr/>
        <p:txBody>
          <a:bodyPr/>
          <a:lstStyle/>
          <a:p>
            <a:r>
              <a:rPr lang="en-US"/>
              <a:t>The Lemon Trees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31"/>
          </p:nvPr>
        </p:nvSpPr>
        <p:spPr/>
        <p:txBody>
          <a:bodyPr/>
          <a:lstStyle/>
          <a:p>
            <a:r>
              <a:rPr lang="en-US"/>
              <a:t>DJ Okra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idx="32"/>
          </p:nvPr>
        </p:nvSpPr>
        <p:spPr/>
        <p:txBody>
          <a:bodyPr/>
          <a:lstStyle/>
          <a:p>
            <a:r>
              <a:rPr lang="en-US"/>
              <a:t>Ms. Juniper</a:t>
            </a:r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idx="33"/>
          </p:nvPr>
        </p:nvSpPr>
        <p:spPr/>
        <p:txBody>
          <a:bodyPr/>
          <a:lstStyle/>
          <a:p>
            <a:r>
              <a:rPr lang="en-US"/>
              <a:t>Elm St. Brass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40"/>
          </p:nvPr>
        </p:nvSpPr>
        <p:spPr/>
        <p:txBody>
          <a:bodyPr/>
          <a:lstStyle/>
          <a:p>
            <a:r>
              <a:rPr lang="en-US"/>
              <a:t>Main stage · 8pm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41"/>
          </p:nvPr>
        </p:nvSpPr>
        <p:spPr/>
        <p:txBody>
          <a:bodyPr/>
          <a:lstStyle/>
          <a:p>
            <a:r>
              <a:rPr lang="en-US"/>
              <a:t>Dance party · 10pm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idx="42"/>
          </p:nvPr>
        </p:nvSpPr>
        <p:spPr/>
        <p:txBody>
          <a:bodyPr/>
          <a:lstStyle/>
          <a:p>
            <a:r>
              <a:rPr lang="en-US"/>
              <a:t>Host &amp; emcee</a:t>
            </a:r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idx="43"/>
          </p:nvPr>
        </p:nvSpPr>
        <p:spPr/>
        <p:txBody>
          <a:bodyPr/>
          <a:lstStyle/>
          <a:p>
            <a:r>
              <a:rPr lang="en-US"/>
              <a:t>Parade · 12pm</a:t>
            </a:r>
            <a:endParaRPr lang="en-US"/>
          </a:p>
        </p:txBody>
      </p:sp>
      <p:sp>
        <p:nvSpPr>
          <p:cNvPr id="16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BLOCK PARTY 2027 · JUNE 19</a:t>
            </a:r>
          </a:p>
        </p:txBody>
      </p:sp>
      <p:sp>
        <p:nvSpPr>
          <p:cNvPr id="17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THE MAP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 your way around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BLOCK PARTY 2027 · JUNE 19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07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40080" y="2103120"/>
            <a:ext cx="7315200" cy="40233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Shape 7"/>
          <p:cNvSpPr/>
          <p:nvPr/>
        </p:nvSpPr>
        <p:spPr>
          <a:xfrm>
            <a:off x="914400" y="3794760"/>
            <a:ext cx="6766560" cy="640080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</p:sp>
      <p:cxnSp>
        <p:nvCxnSpPr>
          <p:cNvPr id="8" name="Line 8"/>
          <p:cNvCxnSpPr/>
          <p:nvPr/>
        </p:nvCxnSpPr>
        <p:spPr>
          <a:xfrm>
            <a:off x="1097280" y="4114800"/>
            <a:ext cx="4572000" cy="0"/>
          </a:xfrm>
          <a:prstGeom prst="line">
            <a:avLst/>
          </a:prstGeom>
          <a:ln w="31750">
            <a:solidFill>
              <a:schemeClr val="accent3"/>
            </a:solidFill>
            <a:prstDash val="dash"/>
          </a:ln>
        </p:spPr>
      </p:cxnSp>
      <p:sp>
        <p:nvSpPr>
          <p:cNvPr id="9" name="Shape 9"/>
          <p:cNvSpPr/>
          <p:nvPr/>
        </p:nvSpPr>
        <p:spPr>
          <a:xfrm>
            <a:off x="1097280" y="2423160"/>
            <a:ext cx="1737360" cy="123444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0" name="Shape 10"/>
          <p:cNvSpPr/>
          <p:nvPr/>
        </p:nvSpPr>
        <p:spPr>
          <a:xfrm>
            <a:off x="1234440" y="2560320"/>
            <a:ext cx="411480" cy="4114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/>
              <a:t>1</a:t>
            </a:r>
            <a:endParaRPr lang="en-US" sz="1400"/>
          </a:p>
        </p:txBody>
      </p:sp>
      <p:sp>
        <p:nvSpPr>
          <p:cNvPr id="11" name="Shape 11"/>
          <p:cNvSpPr/>
          <p:nvPr/>
        </p:nvSpPr>
        <p:spPr>
          <a:xfrm>
            <a:off x="3200400" y="2423160"/>
            <a:ext cx="1920240" cy="1234440"/>
          </a:xfrm>
          <a:prstGeom prst="roundRect">
            <a:avLst>
              <a:gd name="adj" fmla="val 12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12" name="Shape 12"/>
          <p:cNvSpPr/>
          <p:nvPr/>
        </p:nvSpPr>
        <p:spPr>
          <a:xfrm>
            <a:off x="3337560" y="2560320"/>
            <a:ext cx="411480" cy="4114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/>
              <a:t>2</a:t>
            </a:r>
            <a:endParaRPr lang="en-US" sz="1400"/>
          </a:p>
        </p:txBody>
      </p:sp>
      <p:sp>
        <p:nvSpPr>
          <p:cNvPr id="13" name="Shape 13"/>
          <p:cNvSpPr/>
          <p:nvPr/>
        </p:nvSpPr>
        <p:spPr>
          <a:xfrm>
            <a:off x="5486400" y="2423160"/>
            <a:ext cx="2011680" cy="1234440"/>
          </a:xfrm>
          <a:prstGeom prst="roundRect">
            <a:avLst>
              <a:gd name="adj" fmla="val 1200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14" name="Shape 14"/>
          <p:cNvSpPr/>
          <p:nvPr/>
        </p:nvSpPr>
        <p:spPr>
          <a:xfrm>
            <a:off x="5623560" y="2560320"/>
            <a:ext cx="411480" cy="4114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/>
              <a:t>3</a:t>
            </a:r>
            <a:endParaRPr lang="en-US" sz="1400"/>
          </a:p>
        </p:txBody>
      </p:sp>
      <p:sp>
        <p:nvSpPr>
          <p:cNvPr id="15" name="Shape 15"/>
          <p:cNvSpPr/>
          <p:nvPr/>
        </p:nvSpPr>
        <p:spPr>
          <a:xfrm>
            <a:off x="1097280" y="4617720"/>
            <a:ext cx="2194560" cy="123444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>
            <a:noFill/>
          </a:ln>
        </p:spPr>
      </p:sp>
      <p:sp>
        <p:nvSpPr>
          <p:cNvPr id="16" name="Shape 16"/>
          <p:cNvSpPr/>
          <p:nvPr/>
        </p:nvSpPr>
        <p:spPr>
          <a:xfrm>
            <a:off x="1234440" y="4754880"/>
            <a:ext cx="411480" cy="4114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/>
              <a:t>4</a:t>
            </a:r>
            <a:endParaRPr lang="en-US" sz="1400"/>
          </a:p>
        </p:txBody>
      </p:sp>
      <p:sp>
        <p:nvSpPr>
          <p:cNvPr id="17" name="Shape 17"/>
          <p:cNvSpPr/>
          <p:nvPr/>
        </p:nvSpPr>
        <p:spPr>
          <a:xfrm>
            <a:off x="3657600" y="4617720"/>
            <a:ext cx="1737360" cy="1234440"/>
          </a:xfrm>
          <a:prstGeom prst="roundRect">
            <a:avLst>
              <a:gd name="adj" fmla="val 12000"/>
            </a:avLst>
          </a:prstGeom>
          <a:solidFill>
            <a:schemeClr val="accent5"/>
          </a:solidFill>
          <a:ln>
            <a:noFill/>
          </a:ln>
        </p:spPr>
      </p:sp>
      <p:sp>
        <p:nvSpPr>
          <p:cNvPr id="18" name="Shape 18"/>
          <p:cNvSpPr/>
          <p:nvPr/>
        </p:nvSpPr>
        <p:spPr>
          <a:xfrm>
            <a:off x="3794760" y="4754880"/>
            <a:ext cx="411480" cy="4114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/>
              <a:t>5</a:t>
            </a:r>
            <a:endParaRPr lang="en-US" sz="1400"/>
          </a:p>
        </p:txBody>
      </p:sp>
      <p:sp>
        <p:nvSpPr>
          <p:cNvPr id="19" name="Shape 19"/>
          <p:cNvSpPr/>
          <p:nvPr/>
        </p:nvSpPr>
        <p:spPr>
          <a:xfrm>
            <a:off x="5760720" y="4617720"/>
            <a:ext cx="1737360" cy="1234440"/>
          </a:xfrm>
          <a:prstGeom prst="roundRect">
            <a:avLst>
              <a:gd name="adj" fmla="val 12000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20" name="Shape 20"/>
          <p:cNvSpPr/>
          <p:nvPr/>
        </p:nvSpPr>
        <p:spPr>
          <a:xfrm>
            <a:off x="5897880" y="4754880"/>
            <a:ext cx="411480" cy="4114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400" b="1"/>
              <a:t>6</a:t>
            </a:r>
            <a:endParaRPr lang="en-US" sz="1400"/>
          </a:p>
        </p:txBody>
      </p:sp>
      <p:sp>
        <p:nvSpPr>
          <p:cNvPr id="21" name="Shape 21"/>
          <p:cNvSpPr/>
          <p:nvPr/>
        </p:nvSpPr>
        <p:spPr>
          <a:xfrm>
            <a:off x="8412480" y="2221992"/>
            <a:ext cx="411480" cy="4114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tx1"/>
                </a:solidFill>
              </a:rPr>
              <a:t>1</a:t>
            </a: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22" name="Shape 22"/>
          <p:cNvSpPr txBox="1"/>
          <p:nvPr/>
        </p:nvSpPr>
        <p:spPr>
          <a:xfrm>
            <a:off x="9006840" y="21488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 b="1"/>
              <a:t>Main stage</a:t>
            </a:r>
            <a:endParaRPr lang="en-US" sz="1700"/>
          </a:p>
        </p:txBody>
      </p:sp>
      <p:sp>
        <p:nvSpPr>
          <p:cNvPr id="23" name="Shape 23"/>
          <p:cNvSpPr/>
          <p:nvPr/>
        </p:nvSpPr>
        <p:spPr>
          <a:xfrm>
            <a:off x="8412480" y="2862072"/>
            <a:ext cx="411480" cy="4114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tx1"/>
                </a:solidFill>
              </a:rPr>
              <a:t>2</a:t>
            </a: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24" name="Shape 24"/>
          <p:cNvSpPr txBox="1"/>
          <p:nvPr/>
        </p:nvSpPr>
        <p:spPr>
          <a:xfrm>
            <a:off x="9006840" y="278892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 b="1"/>
              <a:t>Food trucks</a:t>
            </a:r>
            <a:endParaRPr lang="en-US" sz="1700"/>
          </a:p>
        </p:txBody>
      </p:sp>
      <p:sp>
        <p:nvSpPr>
          <p:cNvPr id="25" name="Shape 25"/>
          <p:cNvSpPr/>
          <p:nvPr/>
        </p:nvSpPr>
        <p:spPr>
          <a:xfrm>
            <a:off x="8412480" y="3502152"/>
            <a:ext cx="411480" cy="4114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tx1"/>
                </a:solidFill>
              </a:rPr>
              <a:t>3</a:t>
            </a: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26" name="Shape 26"/>
          <p:cNvSpPr txBox="1"/>
          <p:nvPr/>
        </p:nvSpPr>
        <p:spPr>
          <a:xfrm>
            <a:off x="9006840" y="342900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 b="1"/>
              <a:t>Makers market</a:t>
            </a:r>
            <a:endParaRPr lang="en-US" sz="1700"/>
          </a:p>
        </p:txBody>
      </p:sp>
      <p:sp>
        <p:nvSpPr>
          <p:cNvPr id="27" name="Shape 27"/>
          <p:cNvSpPr/>
          <p:nvPr/>
        </p:nvSpPr>
        <p:spPr>
          <a:xfrm>
            <a:off x="8412480" y="4142232"/>
            <a:ext cx="411480" cy="41148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tx1"/>
                </a:solidFill>
              </a:rPr>
              <a:t>4</a:t>
            </a: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28" name="Shape 28"/>
          <p:cNvSpPr txBox="1"/>
          <p:nvPr/>
        </p:nvSpPr>
        <p:spPr>
          <a:xfrm>
            <a:off x="9006840" y="406908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 b="1"/>
              <a:t>Kids zone</a:t>
            </a:r>
            <a:endParaRPr lang="en-US" sz="1700"/>
          </a:p>
        </p:txBody>
      </p:sp>
      <p:sp>
        <p:nvSpPr>
          <p:cNvPr id="29" name="Shape 29"/>
          <p:cNvSpPr/>
          <p:nvPr/>
        </p:nvSpPr>
        <p:spPr>
          <a:xfrm>
            <a:off x="8412480" y="4782312"/>
            <a:ext cx="411480" cy="4114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tx1"/>
                </a:solidFill>
              </a:rPr>
              <a:t>5</a:t>
            </a:r>
            <a:endParaRPr lang="en-US" sz="1300">
              <a:solidFill>
                <a:schemeClr val="tx1"/>
              </a:solidFill>
            </a:endParaRPr>
          </a:p>
        </p:txBody>
      </p:sp>
      <p:sp>
        <p:nvSpPr>
          <p:cNvPr id="30" name="Shape 30"/>
          <p:cNvSpPr txBox="1"/>
          <p:nvPr/>
        </p:nvSpPr>
        <p:spPr>
          <a:xfrm>
            <a:off x="9006840" y="470916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 b="1"/>
              <a:t>Garden stage</a:t>
            </a:r>
            <a:endParaRPr lang="en-US" sz="1700"/>
          </a:p>
        </p:txBody>
      </p:sp>
      <p:sp>
        <p:nvSpPr>
          <p:cNvPr id="31" name="Shape 31"/>
          <p:cNvSpPr/>
          <p:nvPr/>
        </p:nvSpPr>
        <p:spPr>
          <a:xfrm>
            <a:off x="8412480" y="5422392"/>
            <a:ext cx="411480" cy="4114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/>
            <a:r>
              <a:rPr lang="en-US" sz="1300" b="1">
                <a:solidFill>
                  <a:schemeClr val="bg1"/>
                </a:solidFill>
              </a:rPr>
              <a:t>6</a:t>
            </a:r>
            <a:endParaRPr lang="en-US" sz="1300">
              <a:solidFill>
                <a:schemeClr val="bg1"/>
              </a:solidFill>
            </a:endParaRPr>
          </a:p>
        </p:txBody>
      </p:sp>
      <p:sp>
        <p:nvSpPr>
          <p:cNvPr id="32" name="Shape 32"/>
          <p:cNvSpPr txBox="1"/>
          <p:nvPr/>
        </p:nvSpPr>
        <p:spPr>
          <a:xfrm>
            <a:off x="9006840" y="5349240"/>
            <a:ext cx="27432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r>
              <a:rPr lang="en-US" sz="1700" b="1"/>
              <a:t>First aid &amp; info</a:t>
            </a:r>
            <a:endParaRPr lang="en-US" sz="1700"/>
          </a:p>
        </p:txBody>
      </p:sp>
      <p:sp>
        <p:nvSpPr>
          <p:cNvPr id="33" name="Shape 33"/>
          <p:cNvSpPr txBox="1"/>
          <p:nvPr/>
        </p:nvSpPr>
        <p:spPr>
          <a:xfrm>
            <a:off x="5852160" y="3840480"/>
            <a:ext cx="182880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/>
            <a:r>
              <a:rPr lang="en-US" sz="1100" b="1" spc="200">
                <a:solidFill>
                  <a:schemeClr val="bg1"/>
                </a:solidFill>
              </a:rPr>
              <a:t>ELM STREET</a:t>
            </a:r>
            <a:endParaRPr lang="en-US" sz="11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COUNTDOWN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road to party day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BLOCK PARTY 2027 · JUNE 19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08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40080" y="3246120"/>
            <a:ext cx="10911535" cy="14630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</p:sp>
      <p:sp>
        <p:nvSpPr>
          <p:cNvPr id="7" name="Shape 7"/>
          <p:cNvSpPr/>
          <p:nvPr/>
        </p:nvSpPr>
        <p:spPr>
          <a:xfrm>
            <a:off x="1296894" y="2884932"/>
            <a:ext cx="868680" cy="86868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</p:sp>
      <p:sp>
        <p:nvSpPr>
          <p:cNvPr id="8" name="Shape 8"/>
          <p:cNvSpPr txBox="1"/>
          <p:nvPr/>
        </p:nvSpPr>
        <p:spPr>
          <a:xfrm>
            <a:off x="640080" y="2148840"/>
            <a:ext cx="2182307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latin typeface="+mj-lt"/>
              </a:rPr>
              <a:t>MAR 1</a:t>
            </a:r>
            <a:endParaRPr lang="en-US" sz="1600">
              <a:latin typeface="+mj-lt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731520" y="4069080"/>
            <a:ext cx="1999427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en-US" sz="1700" b="1"/>
              <a:t>Vendor applications open</a:t>
            </a:r>
            <a:endParaRPr lang="en-US" sz="1700"/>
          </a:p>
        </p:txBody>
      </p:sp>
      <p:sp>
        <p:nvSpPr>
          <p:cNvPr id="10" name="Shape 10"/>
          <p:cNvSpPr/>
          <p:nvPr/>
        </p:nvSpPr>
        <p:spPr>
          <a:xfrm>
            <a:off x="3479201" y="2884932"/>
            <a:ext cx="868680" cy="86868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</p:sp>
      <p:sp>
        <p:nvSpPr>
          <p:cNvPr id="11" name="Shape 11"/>
          <p:cNvSpPr txBox="1"/>
          <p:nvPr/>
        </p:nvSpPr>
        <p:spPr>
          <a:xfrm>
            <a:off x="2822387" y="2148840"/>
            <a:ext cx="2182307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latin typeface="+mj-lt"/>
              </a:rPr>
              <a:t>APR 15</a:t>
            </a:r>
            <a:endParaRPr lang="en-US" sz="1600">
              <a:latin typeface="+mj-lt"/>
            </a:endParaRPr>
          </a:p>
        </p:txBody>
      </p:sp>
      <p:sp>
        <p:nvSpPr>
          <p:cNvPr id="12" name="Shape 12"/>
          <p:cNvSpPr txBox="1"/>
          <p:nvPr/>
        </p:nvSpPr>
        <p:spPr>
          <a:xfrm>
            <a:off x="2913827" y="4069080"/>
            <a:ext cx="1999427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en-US" sz="1700" b="1"/>
              <a:t>Lineup announced</a:t>
            </a:r>
            <a:endParaRPr lang="en-US" sz="1700"/>
          </a:p>
        </p:txBody>
      </p:sp>
      <p:sp>
        <p:nvSpPr>
          <p:cNvPr id="13" name="Shape 13"/>
          <p:cNvSpPr/>
          <p:nvPr/>
        </p:nvSpPr>
        <p:spPr>
          <a:xfrm>
            <a:off x="5661508" y="2884932"/>
            <a:ext cx="868680" cy="86868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</p:sp>
      <p:sp>
        <p:nvSpPr>
          <p:cNvPr id="14" name="Shape 14"/>
          <p:cNvSpPr txBox="1"/>
          <p:nvPr/>
        </p:nvSpPr>
        <p:spPr>
          <a:xfrm>
            <a:off x="5004694" y="2148840"/>
            <a:ext cx="2182307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latin typeface="+mj-lt"/>
              </a:rPr>
              <a:t>MAY 10</a:t>
            </a:r>
            <a:endParaRPr lang="en-US" sz="1600">
              <a:latin typeface="+mj-lt"/>
            </a:endParaRPr>
          </a:p>
        </p:txBody>
      </p:sp>
      <p:sp>
        <p:nvSpPr>
          <p:cNvPr id="15" name="Shape 15"/>
          <p:cNvSpPr txBox="1"/>
          <p:nvPr/>
        </p:nvSpPr>
        <p:spPr>
          <a:xfrm>
            <a:off x="5096134" y="4069080"/>
            <a:ext cx="1999427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en-US" sz="1700" b="1"/>
              <a:t>Volunteer sign-ups</a:t>
            </a:r>
            <a:endParaRPr lang="en-US" sz="1700"/>
          </a:p>
        </p:txBody>
      </p:sp>
      <p:sp>
        <p:nvSpPr>
          <p:cNvPr id="16" name="Shape 16"/>
          <p:cNvSpPr/>
          <p:nvPr/>
        </p:nvSpPr>
        <p:spPr>
          <a:xfrm>
            <a:off x="7843815" y="2884932"/>
            <a:ext cx="868680" cy="868680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</p:spPr>
      </p:sp>
      <p:sp>
        <p:nvSpPr>
          <p:cNvPr id="17" name="Shape 17"/>
          <p:cNvSpPr txBox="1"/>
          <p:nvPr/>
        </p:nvSpPr>
        <p:spPr>
          <a:xfrm>
            <a:off x="7187001" y="2148840"/>
            <a:ext cx="2182307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latin typeface="+mj-lt"/>
              </a:rPr>
              <a:t>JUN 1</a:t>
            </a:r>
            <a:endParaRPr lang="en-US" sz="1600">
              <a:latin typeface="+mj-lt"/>
            </a:endParaRPr>
          </a:p>
        </p:txBody>
      </p:sp>
      <p:sp>
        <p:nvSpPr>
          <p:cNvPr id="18" name="Shape 18"/>
          <p:cNvSpPr txBox="1"/>
          <p:nvPr/>
        </p:nvSpPr>
        <p:spPr>
          <a:xfrm>
            <a:off x="7278441" y="4069080"/>
            <a:ext cx="1999427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en-US" sz="1700" b="1"/>
              <a:t>Street permits final</a:t>
            </a:r>
            <a:endParaRPr lang="en-US" sz="1700"/>
          </a:p>
        </p:txBody>
      </p:sp>
      <p:sp>
        <p:nvSpPr>
          <p:cNvPr id="19" name="Shape 19"/>
          <p:cNvSpPr/>
          <p:nvPr/>
        </p:nvSpPr>
        <p:spPr>
          <a:xfrm>
            <a:off x="9888962" y="2747772"/>
            <a:ext cx="1143000" cy="1143000"/>
          </a:xfrm>
          <a:prstGeom prst="star12">
            <a:avLst>
              <a:gd name="adj" fmla="val 30000"/>
            </a:avLst>
          </a:prstGeom>
          <a:solidFill>
            <a:schemeClr val="accent5"/>
          </a:solidFill>
          <a:ln w="38100">
            <a:solidFill>
              <a:schemeClr val="bg1"/>
            </a:solidFill>
          </a:ln>
        </p:spPr>
      </p:sp>
      <p:sp>
        <p:nvSpPr>
          <p:cNvPr id="20" name="Shape 20"/>
          <p:cNvSpPr txBox="1"/>
          <p:nvPr/>
        </p:nvSpPr>
        <p:spPr>
          <a:xfrm>
            <a:off x="9369308" y="2148840"/>
            <a:ext cx="2182307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600" b="1">
                <a:latin typeface="+mj-lt"/>
              </a:rPr>
              <a:t>JUN 19</a:t>
            </a:r>
            <a:endParaRPr lang="en-US" sz="1600">
              <a:latin typeface="+mj-lt"/>
            </a:endParaRPr>
          </a:p>
        </p:txBody>
      </p:sp>
      <p:sp>
        <p:nvSpPr>
          <p:cNvPr id="21" name="Shape 21"/>
          <p:cNvSpPr txBox="1"/>
          <p:nvPr/>
        </p:nvSpPr>
        <p:spPr>
          <a:xfrm>
            <a:off x="9460748" y="4069080"/>
            <a:ext cx="1999427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en-US" sz="1700" b="1"/>
              <a:t>Party day!</a:t>
            </a:r>
            <a:endParaRPr lang="en-US" sz="1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SIGN-UPS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Volunteers are rolling in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BLOCK PARTY 2027 · JUNE 19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09</a:t>
            </a:fld>
            <a:endParaRPr lang="en-US"/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2011680"/>
          <a:ext cx="7315200" cy="4114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Shape 7"/>
          <p:cNvSpPr/>
          <p:nvPr/>
        </p:nvSpPr>
        <p:spPr>
          <a:xfrm>
            <a:off x="7863840" y="2194560"/>
            <a:ext cx="3687775" cy="3566160"/>
          </a:xfrm>
          <a:prstGeom prst="roundRect">
            <a:avLst>
              <a:gd name="adj" fmla="val 9000"/>
            </a:avLst>
          </a:prstGeom>
          <a:solidFill>
            <a:schemeClr val="accent4"/>
          </a:solidFill>
          <a:ln>
            <a:noFill/>
          </a:ln>
        </p:spPr>
      </p:sp>
      <p:sp>
        <p:nvSpPr>
          <p:cNvPr id="8" name="Shape 8"/>
          <p:cNvSpPr txBox="1"/>
          <p:nvPr/>
        </p:nvSpPr>
        <p:spPr>
          <a:xfrm>
            <a:off x="8229600" y="2514600"/>
            <a:ext cx="2956255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7200" b="1" spc="-200">
                <a:latin typeface="+mj-lt"/>
              </a:rPr>
              <a:t>160</a:t>
            </a:r>
            <a:endParaRPr lang="en-US" sz="7200">
              <a:latin typeface="+mj-lt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29600" y="3794760"/>
            <a:ext cx="2956255" cy="182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sz="1700" b="1"/>
              <a:t>volunteers signed up — 10 more than our goal. Thank you, neighbors!</a:t>
            </a:r>
            <a:endParaRPr lang="en-US" sz="17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TICKETS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Entry is free — perks are extra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BLOCK PARTY 2027 · JUNE 19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10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40080" y="2148840"/>
            <a:ext cx="3393338" cy="388620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Shape 7"/>
          <p:cNvSpPr/>
          <p:nvPr/>
        </p:nvSpPr>
        <p:spPr>
          <a:xfrm>
            <a:off x="640080" y="3246120"/>
            <a:ext cx="3393338" cy="0"/>
          </a:xfrm>
          <a:prstGeom prst="rect">
            <a:avLst/>
          </a:prstGeom>
          <a:noFill/>
          <a:ln>
            <a:noFill/>
          </a:ln>
        </p:spPr>
      </p:sp>
      <p:sp>
        <p:nvSpPr>
          <p:cNvPr id="8" name="Shape 8"/>
          <p:cNvSpPr txBox="1"/>
          <p:nvPr/>
        </p:nvSpPr>
        <p:spPr>
          <a:xfrm>
            <a:off x="1005840" y="2423160"/>
            <a:ext cx="266181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400" b="1" spc="200"/>
              <a:t>NEIGHBOR</a:t>
            </a:r>
            <a:endParaRPr lang="en-US" sz="1400"/>
          </a:p>
        </p:txBody>
      </p:sp>
      <p:sp>
        <p:nvSpPr>
          <p:cNvPr id="9" name="Shape 9"/>
          <p:cNvSpPr txBox="1"/>
          <p:nvPr/>
        </p:nvSpPr>
        <p:spPr>
          <a:xfrm>
            <a:off x="1005840" y="2834640"/>
            <a:ext cx="2661818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800" b="1" spc="-150">
                <a:latin typeface="+mj-lt"/>
              </a:rPr>
              <a:t>Free</a:t>
            </a:r>
            <a:endParaRPr lang="en-US" sz="4800">
              <a:latin typeface="+mj-lt"/>
            </a:endParaRPr>
          </a:p>
        </p:txBody>
      </p:sp>
      <p:cxnSp>
        <p:nvCxnSpPr>
          <p:cNvPr id="10" name="Line 10"/>
          <p:cNvCxnSpPr/>
          <p:nvPr/>
        </p:nvCxnSpPr>
        <p:spPr>
          <a:xfrm>
            <a:off x="1005840" y="3794760"/>
            <a:ext cx="266181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</p:cxnSp>
      <p:sp>
        <p:nvSpPr>
          <p:cNvPr id="11" name="Shape 11"/>
          <p:cNvSpPr txBox="1"/>
          <p:nvPr/>
        </p:nvSpPr>
        <p:spPr>
          <a:xfrm>
            <a:off x="1005840" y="3977640"/>
            <a:ext cx="2661818" cy="1920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Street access all day</a:t>
            </a:r>
            <a:endParaRPr lang="en-US" sz="1500"/>
          </a:p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All three stages</a:t>
            </a:r>
            <a:endParaRPr lang="en-US" sz="1500"/>
          </a:p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Kids zone</a:t>
            </a:r>
            <a:endParaRPr lang="en-US" sz="1500"/>
          </a:p>
        </p:txBody>
      </p:sp>
      <p:sp>
        <p:nvSpPr>
          <p:cNvPr id="12" name="Shape 12"/>
          <p:cNvSpPr/>
          <p:nvPr/>
        </p:nvSpPr>
        <p:spPr>
          <a:xfrm>
            <a:off x="4399178" y="2148840"/>
            <a:ext cx="3393338" cy="3886200"/>
          </a:xfrm>
          <a:prstGeom prst="roundRect">
            <a:avLst>
              <a:gd name="adj" fmla="val 70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13" name="Shape 13"/>
          <p:cNvSpPr/>
          <p:nvPr/>
        </p:nvSpPr>
        <p:spPr>
          <a:xfrm>
            <a:off x="4399178" y="3246120"/>
            <a:ext cx="3393338" cy="0"/>
          </a:xfrm>
          <a:prstGeom prst="rect">
            <a:avLst/>
          </a:prstGeom>
          <a:noFill/>
          <a:ln>
            <a:noFill/>
          </a:ln>
        </p:spPr>
      </p:sp>
      <p:sp>
        <p:nvSpPr>
          <p:cNvPr id="14" name="Shape 14"/>
          <p:cNvSpPr txBox="1"/>
          <p:nvPr/>
        </p:nvSpPr>
        <p:spPr>
          <a:xfrm>
            <a:off x="4764938" y="2423160"/>
            <a:ext cx="266181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400" b="1" spc="200"/>
              <a:t>FRIEND</a:t>
            </a:r>
            <a:endParaRPr lang="en-US" sz="1400"/>
          </a:p>
        </p:txBody>
      </p:sp>
      <p:sp>
        <p:nvSpPr>
          <p:cNvPr id="15" name="Shape 15"/>
          <p:cNvSpPr txBox="1"/>
          <p:nvPr/>
        </p:nvSpPr>
        <p:spPr>
          <a:xfrm>
            <a:off x="4764938" y="2834640"/>
            <a:ext cx="2661818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800" b="1" spc="-150">
                <a:latin typeface="+mj-lt"/>
              </a:rPr>
              <a:t>$15</a:t>
            </a:r>
            <a:endParaRPr lang="en-US" sz="4800">
              <a:latin typeface="+mj-lt"/>
            </a:endParaRPr>
          </a:p>
        </p:txBody>
      </p:sp>
      <p:cxnSp>
        <p:nvCxnSpPr>
          <p:cNvPr id="16" name="Line 16"/>
          <p:cNvCxnSpPr/>
          <p:nvPr/>
        </p:nvCxnSpPr>
        <p:spPr>
          <a:xfrm>
            <a:off x="4764938" y="3794760"/>
            <a:ext cx="266181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</p:cxnSp>
      <p:sp>
        <p:nvSpPr>
          <p:cNvPr id="17" name="Shape 17"/>
          <p:cNvSpPr txBox="1"/>
          <p:nvPr/>
        </p:nvSpPr>
        <p:spPr>
          <a:xfrm>
            <a:off x="4764938" y="3977640"/>
            <a:ext cx="2661818" cy="1920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Everything in Neighbor</a:t>
            </a:r>
            <a:endParaRPr lang="en-US" sz="1500"/>
          </a:p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2 food truck tokens</a:t>
            </a:r>
            <a:endParaRPr lang="en-US" sz="1500"/>
          </a:p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Party tote bag</a:t>
            </a:r>
            <a:endParaRPr lang="en-US" sz="1500"/>
          </a:p>
        </p:txBody>
      </p:sp>
      <p:sp>
        <p:nvSpPr>
          <p:cNvPr id="18" name="Shape 18"/>
          <p:cNvSpPr/>
          <p:nvPr/>
        </p:nvSpPr>
        <p:spPr>
          <a:xfrm>
            <a:off x="8158277" y="2148840"/>
            <a:ext cx="3393338" cy="3886200"/>
          </a:xfrm>
          <a:prstGeom prst="roundRect">
            <a:avLst>
              <a:gd name="adj" fmla="val 7000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19" name="Shape 19"/>
          <p:cNvSpPr/>
          <p:nvPr/>
        </p:nvSpPr>
        <p:spPr>
          <a:xfrm>
            <a:off x="8158277" y="3246120"/>
            <a:ext cx="3393338" cy="0"/>
          </a:xfrm>
          <a:prstGeom prst="rect">
            <a:avLst/>
          </a:prstGeom>
          <a:noFill/>
          <a:ln>
            <a:noFill/>
          </a:ln>
        </p:spPr>
      </p:sp>
      <p:sp>
        <p:nvSpPr>
          <p:cNvPr id="20" name="Shape 20"/>
          <p:cNvSpPr txBox="1"/>
          <p:nvPr/>
        </p:nvSpPr>
        <p:spPr>
          <a:xfrm>
            <a:off x="8524037" y="2423160"/>
            <a:ext cx="2661818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1400" b="1" spc="200"/>
              <a:t>SUPERFAN</a:t>
            </a:r>
            <a:endParaRPr lang="en-US" sz="1400"/>
          </a:p>
        </p:txBody>
      </p:sp>
      <p:sp>
        <p:nvSpPr>
          <p:cNvPr id="21" name="Shape 21"/>
          <p:cNvSpPr txBox="1"/>
          <p:nvPr/>
        </p:nvSpPr>
        <p:spPr>
          <a:xfrm>
            <a:off x="8524037" y="2834640"/>
            <a:ext cx="2661818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r>
              <a:rPr lang="en-US" sz="4800" b="1" spc="-150">
                <a:latin typeface="+mj-lt"/>
              </a:rPr>
              <a:t>$40</a:t>
            </a:r>
            <a:endParaRPr lang="en-US" sz="4800">
              <a:latin typeface="+mj-lt"/>
            </a:endParaRPr>
          </a:p>
        </p:txBody>
      </p:sp>
      <p:cxnSp>
        <p:nvCxnSpPr>
          <p:cNvPr id="22" name="Line 22"/>
          <p:cNvCxnSpPr/>
          <p:nvPr/>
        </p:nvCxnSpPr>
        <p:spPr>
          <a:xfrm>
            <a:off x="8524037" y="3794760"/>
            <a:ext cx="2661818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</p:cxnSp>
      <p:sp>
        <p:nvSpPr>
          <p:cNvPr id="23" name="Shape 23"/>
          <p:cNvSpPr txBox="1"/>
          <p:nvPr/>
        </p:nvSpPr>
        <p:spPr>
          <a:xfrm>
            <a:off x="8524037" y="3977640"/>
            <a:ext cx="2661818" cy="1920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Everything in Friend</a:t>
            </a:r>
            <a:endParaRPr lang="en-US" sz="1500"/>
          </a:p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Front-of-stage area</a:t>
            </a:r>
            <a:endParaRPr lang="en-US" sz="1500"/>
          </a:p>
          <a:p>
            <a:pPr marL="256032" indent="-256032">
              <a:spcAft>
                <a:spcPts val="500"/>
              </a:spcAft>
              <a:buClr>
                <a:schemeClr val="tx1"/>
              </a:buClr>
              <a:buFont typeface="Arial"/>
              <a:buChar char="●"/>
            </a:pPr>
            <a:r>
              <a:rPr lang="en-US" sz="1500"/>
              <a:t>Limited poster print</a:t>
            </a:r>
            <a:endParaRPr lang="en-US" sz="1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THANK YOU, SPONSORS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Made possible by</a:t>
            </a:r>
            <a:endParaRPr lang="en-US"/>
          </a:p>
        </p:txBody>
      </p:sp>
      <p:sp>
        <p:nvSpPr>
          <p:cNvPr id="4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BLOCK PARTY 2027 · JUNE 19</a:t>
            </a:r>
          </a:p>
        </p:txBody>
      </p:sp>
      <p:sp>
        <p:nvSpPr>
          <p:cNvPr id="5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11</a:t>
            </a:fld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640080" y="2148840"/>
            <a:ext cx="2522144" cy="169164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7" name="Shape 7"/>
          <p:cNvSpPr/>
          <p:nvPr/>
        </p:nvSpPr>
        <p:spPr>
          <a:xfrm>
            <a:off x="1581112" y="2468880"/>
            <a:ext cx="640080" cy="64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8" name="Shape 8"/>
          <p:cNvSpPr txBox="1"/>
          <p:nvPr/>
        </p:nvSpPr>
        <p:spPr>
          <a:xfrm>
            <a:off x="640080" y="3200400"/>
            <a:ext cx="252214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Sponsor logo 1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9" name="Shape 9"/>
          <p:cNvSpPr/>
          <p:nvPr/>
        </p:nvSpPr>
        <p:spPr>
          <a:xfrm>
            <a:off x="3436544" y="2148840"/>
            <a:ext cx="2522144" cy="169164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0" name="Shape 10"/>
          <p:cNvSpPr/>
          <p:nvPr/>
        </p:nvSpPr>
        <p:spPr>
          <a:xfrm>
            <a:off x="4377576" y="2468880"/>
            <a:ext cx="640080" cy="64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1" name="Shape 11"/>
          <p:cNvSpPr txBox="1"/>
          <p:nvPr/>
        </p:nvSpPr>
        <p:spPr>
          <a:xfrm>
            <a:off x="3436544" y="3200400"/>
            <a:ext cx="252214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Sponsor logo 2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2" name="Shape 12"/>
          <p:cNvSpPr/>
          <p:nvPr/>
        </p:nvSpPr>
        <p:spPr>
          <a:xfrm>
            <a:off x="6233008" y="2148840"/>
            <a:ext cx="2522144" cy="169164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3" name="Shape 13"/>
          <p:cNvSpPr/>
          <p:nvPr/>
        </p:nvSpPr>
        <p:spPr>
          <a:xfrm>
            <a:off x="7174040" y="2468880"/>
            <a:ext cx="640080" cy="64008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4" name="Shape 14"/>
          <p:cNvSpPr txBox="1"/>
          <p:nvPr/>
        </p:nvSpPr>
        <p:spPr>
          <a:xfrm>
            <a:off x="6233008" y="3200400"/>
            <a:ext cx="252214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Sponsor logo 3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5" name="Shape 15"/>
          <p:cNvSpPr/>
          <p:nvPr/>
        </p:nvSpPr>
        <p:spPr>
          <a:xfrm>
            <a:off x="9029471" y="2148840"/>
            <a:ext cx="2522144" cy="169164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6" name="Shape 16"/>
          <p:cNvSpPr/>
          <p:nvPr/>
        </p:nvSpPr>
        <p:spPr>
          <a:xfrm>
            <a:off x="9970503" y="2468880"/>
            <a:ext cx="640080" cy="640080"/>
          </a:xfrm>
          <a:prstGeom prst="star5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17" name="Shape 17"/>
          <p:cNvSpPr txBox="1"/>
          <p:nvPr/>
        </p:nvSpPr>
        <p:spPr>
          <a:xfrm>
            <a:off x="9029471" y="3200400"/>
            <a:ext cx="252214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Sponsor logo 4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18" name="Shape 18"/>
          <p:cNvSpPr/>
          <p:nvPr/>
        </p:nvSpPr>
        <p:spPr>
          <a:xfrm>
            <a:off x="640080" y="4069080"/>
            <a:ext cx="2522144" cy="169164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19" name="Shape 19"/>
          <p:cNvSpPr/>
          <p:nvPr/>
        </p:nvSpPr>
        <p:spPr>
          <a:xfrm>
            <a:off x="1581112" y="4389120"/>
            <a:ext cx="640080" cy="640080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0" name="Shape 20"/>
          <p:cNvSpPr txBox="1"/>
          <p:nvPr/>
        </p:nvSpPr>
        <p:spPr>
          <a:xfrm>
            <a:off x="640080" y="5120640"/>
            <a:ext cx="252214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Sponsor logo 5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21" name="Shape 21"/>
          <p:cNvSpPr/>
          <p:nvPr/>
        </p:nvSpPr>
        <p:spPr>
          <a:xfrm>
            <a:off x="3436544" y="4069080"/>
            <a:ext cx="2522144" cy="169164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2" name="Shape 22"/>
          <p:cNvSpPr/>
          <p:nvPr/>
        </p:nvSpPr>
        <p:spPr>
          <a:xfrm>
            <a:off x="4377576" y="4389120"/>
            <a:ext cx="640080" cy="64008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3" name="Shape 23"/>
          <p:cNvSpPr txBox="1"/>
          <p:nvPr/>
        </p:nvSpPr>
        <p:spPr>
          <a:xfrm>
            <a:off x="3436544" y="5120640"/>
            <a:ext cx="252214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Sponsor logo 6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24" name="Shape 24"/>
          <p:cNvSpPr/>
          <p:nvPr/>
        </p:nvSpPr>
        <p:spPr>
          <a:xfrm>
            <a:off x="6233008" y="4069080"/>
            <a:ext cx="2522144" cy="169164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5" name="Shape 25"/>
          <p:cNvSpPr/>
          <p:nvPr/>
        </p:nvSpPr>
        <p:spPr>
          <a:xfrm>
            <a:off x="7174040" y="4389120"/>
            <a:ext cx="640080" cy="640080"/>
          </a:xfrm>
          <a:prstGeom prst="pi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6" name="Shape 26"/>
          <p:cNvSpPr txBox="1"/>
          <p:nvPr/>
        </p:nvSpPr>
        <p:spPr>
          <a:xfrm>
            <a:off x="6233008" y="5120640"/>
            <a:ext cx="252214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Sponsor logo 7</a:t>
            </a:r>
            <a:endParaRPr lang="en-US" sz="1300">
              <a:solidFill>
                <a:schemeClr val="tx2"/>
              </a:solidFill>
            </a:endParaRPr>
          </a:p>
        </p:txBody>
      </p:sp>
      <p:sp>
        <p:nvSpPr>
          <p:cNvPr id="27" name="Shape 27"/>
          <p:cNvSpPr/>
          <p:nvPr/>
        </p:nvSpPr>
        <p:spPr>
          <a:xfrm>
            <a:off x="9029471" y="4069080"/>
            <a:ext cx="2522144" cy="169164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28" name="Shape 28"/>
          <p:cNvSpPr/>
          <p:nvPr/>
        </p:nvSpPr>
        <p:spPr>
          <a:xfrm>
            <a:off x="9970503" y="4389120"/>
            <a:ext cx="640080" cy="640080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9" name="Shape 29"/>
          <p:cNvSpPr txBox="1"/>
          <p:nvPr/>
        </p:nvSpPr>
        <p:spPr>
          <a:xfrm>
            <a:off x="9029471" y="5120640"/>
            <a:ext cx="2522144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/>
            <a:r>
              <a:rPr lang="en-US" sz="1300" b="1">
                <a:solidFill>
                  <a:schemeClr val="tx2"/>
                </a:solidFill>
              </a:rPr>
              <a:t>Sponsor logo 8</a:t>
            </a:r>
            <a:endParaRPr lang="en-US" sz="13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/>
              <a:t>FAQ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Good to know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Getting there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On the day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74320" indent="-274320">
              <a:spcAft>
                <a:spcPts val="800"/>
              </a:spcAft>
              <a:buFont typeface="Arial"/>
              <a:buChar char="●"/>
            </a:pPr>
            <a:r>
              <a:rPr lang="en-US"/>
              <a:t>Bikes welcome — free valet at 3rd St.</a:t>
            </a:r>
            <a:endParaRPr lang="en-US"/>
          </a:p>
          <a:p>
            <a:pPr marL="274320" indent="-274320">
              <a:spcAft>
                <a:spcPts val="800"/>
              </a:spcAft>
              <a:buFont typeface="Arial"/>
              <a:buChar char="●"/>
            </a:pPr>
            <a:r>
              <a:rPr lang="en-US"/>
              <a:t>Bus 12 and 40 stop right at Elm</a:t>
            </a:r>
            <a:endParaRPr lang="en-US"/>
          </a:p>
          <a:p>
            <a:pPr marL="274320" indent="-274320">
              <a:spcAft>
                <a:spcPts val="800"/>
              </a:spcAft>
              <a:buFont typeface="Arial"/>
              <a:buChar char="●"/>
            </a:pPr>
            <a:r>
              <a:rPr lang="en-US"/>
              <a:t>Accessible drop-off at 5th St.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74320" indent="-274320">
              <a:spcAft>
                <a:spcPts val="800"/>
              </a:spcAft>
              <a:buFont typeface="Arial"/>
              <a:buChar char="●"/>
            </a:pPr>
            <a:r>
              <a:rPr lang="en-US"/>
              <a:t>Rain or shine — tents on every block</a:t>
            </a:r>
            <a:endParaRPr lang="en-US"/>
          </a:p>
          <a:p>
            <a:pPr marL="274320" indent="-274320">
              <a:spcAft>
                <a:spcPts val="800"/>
              </a:spcAft>
              <a:buFont typeface="Arial"/>
              <a:buChar char="●"/>
            </a:pPr>
            <a:r>
              <a:rPr lang="en-US"/>
              <a:t>Water refill stations at both ends</a:t>
            </a:r>
            <a:endParaRPr lang="en-US"/>
          </a:p>
          <a:p>
            <a:pPr marL="274320" indent="-274320">
              <a:spcAft>
                <a:spcPts val="800"/>
              </a:spcAft>
              <a:buFont typeface="Arial"/>
              <a:buChar char="●"/>
            </a:pPr>
            <a:r>
              <a:rPr lang="en-US"/>
              <a:t>Dogs on leash are welcome</a:t>
            </a:r>
            <a:endParaRPr lang="en-US"/>
          </a:p>
        </p:txBody>
      </p:sp>
      <p:sp>
        <p:nvSpPr>
          <p:cNvPr id="8" name="Footer"/>
          <p:cNvSpPr txBox="1"/>
          <p:nvPr/>
        </p:nvSpPr>
        <p:spPr>
          <a:xfrm>
            <a:off x="640080" y="6355080"/>
            <a:ext cx="5486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1000" b="1" i="0" spc="15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BLOCK PARTY 2027 · JUNE 19</a:t>
            </a:r>
          </a:p>
        </p:txBody>
      </p:sp>
      <p:sp>
        <p:nvSpPr>
          <p:cNvPr id="9" name="Slide Number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</p:spPr>
        <p:txBody>
          <a:bodyPr wrap="square" lIns="0" tIns="0" rIns="0" bIns="0" anchor="ctr" rtlCol="0">
            <a:normAutofit/>
          </a:bodyPr>
          <a:lstStyle>
            <a:lvl1pPr marL="0" indent="0" algn="r">
              <a:spcBef>
                <a:spcPts val="0"/>
              </a:spcBef>
              <a:buNone/>
              <a:defRPr lang="en-US" sz="1000" b="1" i="0">
                <a:solidFill>
                  <a:schemeClr val="tx2"/>
                </a:solidFill>
                <a:latin typeface="+mn-lt"/>
              </a:defRPr>
            </a:lvl1pPr>
          </a:lstStyle>
          <a:p>
            <a:fld id="{B6F15528-21DE-4FAA-801E-634DDDAF4B2B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Best day of the summer. The whole street felt like one big backyard.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US"/>
              <a:t>A HAPPY NEIGHBOR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US"/>
              <a:t>Block Party 2026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See you</a:t>
            </a:r>
            <a:endParaRPr lang="en-US"/>
          </a:p>
          <a:p>
            <a:r>
              <a:rPr lang="en-US"/>
              <a:t>there!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/>
              <a:t>blockparty@elmstreet.org</a:t>
            </a:r>
            <a:endParaRPr lang="en-US"/>
          </a:p>
          <a:p>
            <a:r>
              <a:rPr lang="en-US"/>
              <a:t>Volunteer, vend or sponsor: elmstreet.org/party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ock Party Event">
  <a:themeElements>
    <a:clrScheme name="Block Party Event">
      <a:dk1>
        <a:srgbClr val="2A1A14"/>
      </a:dk1>
      <a:lt1>
        <a:srgbClr val="FFF5E4"/>
      </a:lt1>
      <a:dk2>
        <a:srgbClr val="6E5A50"/>
      </a:dk2>
      <a:lt2>
        <a:srgbClr val="F7E6CC"/>
      </a:lt2>
      <a:accent1>
        <a:srgbClr val="FF6B35"/>
      </a:accent1>
      <a:accent2>
        <a:srgbClr val="6A2CBF"/>
      </a:accent2>
      <a:accent3>
        <a:srgbClr val="FFD23F"/>
      </a:accent3>
      <a:accent4>
        <a:srgbClr val="34C9A5"/>
      </a:accent4>
      <a:accent5>
        <a:srgbClr val="EE4266"/>
      </a:accent5>
      <a:accent6>
        <a:srgbClr val="9ED8FF"/>
      </a:accent6>
      <a:hlink>
        <a:srgbClr val="6A2CBF"/>
      </a:hlink>
      <a:folHlink>
        <a:srgbClr val="6E5A50"/>
      </a:folHlink>
    </a:clrScheme>
    <a:fontScheme name="Block Party Event">
      <a:majorFont>
        <a:latin typeface="Syn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 Party Event</dc:title>
  <dc:subject/>
  <dc:creator>NiftyShelf</dc:creator>
  <cp:keywords/>
  <dc:description>Free template from niftyshelf.com — free for personal and commercial use.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