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Votes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Sunny</c:v>
                </c:pt>
                <c:pt idx="1">
                  <c:v>Rainy</c:v>
                </c:pt>
                <c:pt idx="2">
                  <c:v>Snowy</c:v>
                </c:pt>
                <c:pt idx="3">
                  <c:v>Cloudy</c:v>
                </c:pt>
                <c:pt idx="4">
                  <c:v>Windy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</c:v>
                </c:pt>
                <c:pt idx="1">
                  <c:v>6</c:v>
                </c:pt>
                <c:pt idx="2">
                  <c:v>8</c:v>
                </c:pt>
                <c:pt idx="3">
                  <c:v>2</c:v>
                </c:pt>
                <c:pt idx="4">
                  <c:v>3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300">
                  <a:solidFill>
                    <a:schemeClr val="tx2"/>
                  </a:solidFill>
                  <a:latin typeface="DM Sans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tx2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chemeClr val="tx2">
                  <a:alpha xmlns:p="http://schemas.openxmlformats.org/presentationml/2006/main" val="30000"/>
                </a:schemeClr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2"/>
          </a:solidFill>
          <a:latin typeface="DM San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Line 2"/>
          <p:cNvCxnSpPr/>
          <p:nvPr userDrawn="1"/>
        </p:nvCxnSpPr>
        <p:spPr>
          <a:xfrm>
            <a:off x="0" y="9144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3" name="Line 3"/>
          <p:cNvCxnSpPr/>
          <p:nvPr userDrawn="1"/>
        </p:nvCxnSpPr>
        <p:spPr>
          <a:xfrm>
            <a:off x="0" y="13716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4" name="Line 4"/>
          <p:cNvCxnSpPr/>
          <p:nvPr userDrawn="1"/>
        </p:nvCxnSpPr>
        <p:spPr>
          <a:xfrm>
            <a:off x="0" y="18288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5" name="Line 5"/>
          <p:cNvCxnSpPr/>
          <p:nvPr userDrawn="1"/>
        </p:nvCxnSpPr>
        <p:spPr>
          <a:xfrm>
            <a:off x="0" y="22860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6" name="Line 6"/>
          <p:cNvCxnSpPr/>
          <p:nvPr userDrawn="1"/>
        </p:nvCxnSpPr>
        <p:spPr>
          <a:xfrm>
            <a:off x="0" y="27432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7" name="Line 7"/>
          <p:cNvCxnSpPr/>
          <p:nvPr userDrawn="1"/>
        </p:nvCxnSpPr>
        <p:spPr>
          <a:xfrm>
            <a:off x="0" y="32004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8" name="Line 8"/>
          <p:cNvCxnSpPr/>
          <p:nvPr userDrawn="1"/>
        </p:nvCxnSpPr>
        <p:spPr>
          <a:xfrm>
            <a:off x="0" y="36576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9" name="Line 9"/>
          <p:cNvCxnSpPr/>
          <p:nvPr userDrawn="1"/>
        </p:nvCxnSpPr>
        <p:spPr>
          <a:xfrm>
            <a:off x="0" y="41148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10" name="Line 10"/>
          <p:cNvCxnSpPr/>
          <p:nvPr userDrawn="1"/>
        </p:nvCxnSpPr>
        <p:spPr>
          <a:xfrm>
            <a:off x="0" y="45720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11" name="Line 11"/>
          <p:cNvCxnSpPr/>
          <p:nvPr userDrawn="1"/>
        </p:nvCxnSpPr>
        <p:spPr>
          <a:xfrm>
            <a:off x="0" y="50292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12" name="Line 12"/>
          <p:cNvCxnSpPr/>
          <p:nvPr userDrawn="1"/>
        </p:nvCxnSpPr>
        <p:spPr>
          <a:xfrm>
            <a:off x="0" y="54864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13" name="Line 13"/>
          <p:cNvCxnSpPr/>
          <p:nvPr userDrawn="1"/>
        </p:nvCxnSpPr>
        <p:spPr>
          <a:xfrm>
            <a:off x="0" y="59436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14" name="Line 14"/>
          <p:cNvCxnSpPr/>
          <p:nvPr userDrawn="1"/>
        </p:nvCxnSpPr>
        <p:spPr>
          <a:xfrm>
            <a:off x="0" y="64008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15" name="Line 15"/>
          <p:cNvCxnSpPr/>
          <p:nvPr userDrawn="1"/>
        </p:nvCxnSpPr>
        <p:spPr>
          <a:xfrm>
            <a:off x="1143000" y="0"/>
            <a:ext cx="0" cy="6858000"/>
          </a:xfrm>
          <a:prstGeom prst="line">
            <a:avLst/>
          </a:prstGeom>
          <a:ln w="17780">
            <a:solidFill>
              <a:schemeClr val="accent1"/>
            </a:solidFill>
          </a:ln>
        </p:spPr>
      </p:cxnSp>
      <p:sp>
        <p:nvSpPr>
          <p:cNvPr id="16" name="Paper Back"/>
          <p:cNvSpPr/>
          <p:nvPr userDrawn="1"/>
        </p:nvSpPr>
        <p:spPr>
          <a:xfrm rot="-96000">
            <a:off x="1883664" y="1307592"/>
            <a:ext cx="6766560" cy="4389120"/>
          </a:xfrm>
          <a:prstGeom prst="roundRect">
            <a:avLst>
              <a:gd name="adj" fmla="val 6000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17" name="Paper Card"/>
          <p:cNvSpPr/>
          <p:nvPr userDrawn="1"/>
        </p:nvSpPr>
        <p:spPr>
          <a:xfrm>
            <a:off x="1828800" y="1234440"/>
            <a:ext cx="6766560" cy="438912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18" name="Washi Tape"/>
          <p:cNvSpPr/>
          <p:nvPr userDrawn="1"/>
        </p:nvSpPr>
        <p:spPr>
          <a:xfrm rot="-180000">
            <a:off x="4480560" y="1024128"/>
            <a:ext cx="1554480" cy="384048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</p:sp>
      <p:sp>
        <p:nvSpPr>
          <p:cNvPr id="19" name="Washi Tape"/>
          <p:cNvSpPr/>
          <p:nvPr userDrawn="1"/>
        </p:nvSpPr>
        <p:spPr>
          <a:xfrm rot="-180000">
            <a:off x="4553712" y="1207008"/>
            <a:ext cx="1408176" cy="18288"/>
          </a:xfrm>
          <a:prstGeom prst="rect">
            <a:avLst/>
          </a:prstGeom>
          <a:noFill/>
          <a:ln w="15240">
            <a:solidFill>
              <a:srgbClr val="FFFFFF"/>
            </a:solidFill>
            <a:prstDash val="sysDot"/>
          </a:ln>
        </p:spPr>
      </p:sp>
      <p:sp>
        <p:nvSpPr>
          <p:cNvPr id="20" name="Body Placeholder 20"/>
          <p:cNvSpPr>
            <a:spLocks noGrp="1"/>
          </p:cNvSpPr>
          <p:nvPr>
            <p:ph type="body" idx="13"/>
          </p:nvPr>
        </p:nvSpPr>
        <p:spPr>
          <a:xfrm>
            <a:off x="2286000" y="1691640"/>
            <a:ext cx="5852160" cy="5486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000" b="0" i="0">
                <a:solidFill>
                  <a:schemeClr val="accent5"/>
                </a:solidFill>
                <a:latin typeface="Caveat"/>
              </a:defRPr>
            </a:lvl1pPr>
          </a:lstStyle>
          <a:p>
            <a:r>
              <a:rPr lang="en-US"/>
              <a:t>subject · grade</a:t>
            </a:r>
          </a:p>
        </p:txBody>
      </p:sp>
      <p:sp>
        <p:nvSpPr>
          <p:cNvPr id="21" name="Ctrtitle Placeholder 21"/>
          <p:cNvSpPr>
            <a:spLocks noGrp="1"/>
          </p:cNvSpPr>
          <p:nvPr>
            <p:ph type="ctrTitle"/>
          </p:nvPr>
        </p:nvSpPr>
        <p:spPr>
          <a:xfrm>
            <a:off x="2286000" y="2194560"/>
            <a:ext cx="5943600" cy="20116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66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Lesson title</a:t>
            </a:r>
          </a:p>
        </p:txBody>
      </p:sp>
      <p:sp>
        <p:nvSpPr>
          <p:cNvPr id="22" name="Subtitle Placeholder 22"/>
          <p:cNvSpPr>
            <a:spLocks noGrp="1"/>
          </p:cNvSpPr>
          <p:nvPr>
            <p:ph type="subTitle" idx="1"/>
          </p:nvPr>
        </p:nvSpPr>
        <p:spPr>
          <a:xfrm>
            <a:off x="2286000" y="4343400"/>
            <a:ext cx="5852160" cy="10058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6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Teacher name · date</a:t>
            </a:r>
          </a:p>
        </p:txBody>
      </p:sp>
      <p:sp>
        <p:nvSpPr>
          <p:cNvPr id="23" name="Sticker"/>
          <p:cNvSpPr/>
          <p:nvPr userDrawn="1"/>
        </p:nvSpPr>
        <p:spPr>
          <a:xfrm>
            <a:off x="8915400" y="914400"/>
            <a:ext cx="2468880" cy="24688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24" name="Sticker"/>
          <p:cNvSpPr/>
          <p:nvPr userDrawn="1"/>
        </p:nvSpPr>
        <p:spPr>
          <a:xfrm>
            <a:off x="9098280" y="1097280"/>
            <a:ext cx="2103120" cy="2103120"/>
          </a:xfrm>
          <a:prstGeom prst="ellipse">
            <a:avLst/>
          </a:prstGeom>
          <a:noFill/>
          <a:ln w="19050">
            <a:solidFill>
              <a:srgbClr val="FFFFFF"/>
            </a:solidFill>
            <a:prstDash val="dash"/>
          </a:ln>
        </p:spPr>
      </p:sp>
      <p:sp>
        <p:nvSpPr>
          <p:cNvPr id="25" name="Flower"/>
          <p:cNvSpPr/>
          <p:nvPr userDrawn="1"/>
        </p:nvSpPr>
        <p:spPr>
          <a:xfrm>
            <a:off x="10330434" y="3754984"/>
            <a:ext cx="553212" cy="5532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6" name="Flower"/>
          <p:cNvSpPr/>
          <p:nvPr userDrawn="1"/>
        </p:nvSpPr>
        <p:spPr>
          <a:xfrm>
            <a:off x="10626983" y="3970439"/>
            <a:ext cx="553212" cy="5532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7" name="Flower"/>
          <p:cNvSpPr/>
          <p:nvPr userDrawn="1"/>
        </p:nvSpPr>
        <p:spPr>
          <a:xfrm>
            <a:off x="10513712" y="4319054"/>
            <a:ext cx="553212" cy="5532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8" name="Flower"/>
          <p:cNvSpPr/>
          <p:nvPr userDrawn="1"/>
        </p:nvSpPr>
        <p:spPr>
          <a:xfrm>
            <a:off x="10147156" y="4319054"/>
            <a:ext cx="553212" cy="5532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9" name="Flower"/>
          <p:cNvSpPr/>
          <p:nvPr userDrawn="1"/>
        </p:nvSpPr>
        <p:spPr>
          <a:xfrm>
            <a:off x="10033885" y="3970439"/>
            <a:ext cx="553212" cy="5532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0" name="Flower"/>
          <p:cNvSpPr/>
          <p:nvPr userDrawn="1"/>
        </p:nvSpPr>
        <p:spPr>
          <a:xfrm>
            <a:off x="10405872" y="4142232"/>
            <a:ext cx="402336" cy="4023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1" name="Flower"/>
          <p:cNvSpPr/>
          <p:nvPr userDrawn="1"/>
        </p:nvSpPr>
        <p:spPr>
          <a:xfrm>
            <a:off x="9237269" y="4735495"/>
            <a:ext cx="362102" cy="3621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32" name="Flower"/>
          <p:cNvSpPr/>
          <p:nvPr userDrawn="1"/>
        </p:nvSpPr>
        <p:spPr>
          <a:xfrm>
            <a:off x="9431374" y="4876520"/>
            <a:ext cx="362102" cy="3621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33" name="Flower"/>
          <p:cNvSpPr/>
          <p:nvPr userDrawn="1"/>
        </p:nvSpPr>
        <p:spPr>
          <a:xfrm>
            <a:off x="9357232" y="5104704"/>
            <a:ext cx="362102" cy="3621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34" name="Flower"/>
          <p:cNvSpPr/>
          <p:nvPr userDrawn="1"/>
        </p:nvSpPr>
        <p:spPr>
          <a:xfrm>
            <a:off x="9117305" y="5104704"/>
            <a:ext cx="362102" cy="3621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35" name="Flower"/>
          <p:cNvSpPr/>
          <p:nvPr userDrawn="1"/>
        </p:nvSpPr>
        <p:spPr>
          <a:xfrm>
            <a:off x="9043164" y="4876520"/>
            <a:ext cx="362102" cy="3621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36" name="Flower"/>
          <p:cNvSpPr/>
          <p:nvPr userDrawn="1"/>
        </p:nvSpPr>
        <p:spPr>
          <a:xfrm>
            <a:off x="9286646" y="4988966"/>
            <a:ext cx="263347" cy="263347"/>
          </a:xfrm>
          <a:prstGeom prst="ellipse">
            <a:avLst/>
          </a:prstGeom>
          <a:solidFill>
            <a:srgbClr val="FFFDF8"/>
          </a:solidFill>
          <a:ln>
            <a:noFill/>
          </a:ln>
        </p:spPr>
      </p:sp>
      <p:sp>
        <p:nvSpPr>
          <p:cNvPr id="37" name="Sparkle"/>
          <p:cNvSpPr/>
          <p:nvPr userDrawn="1"/>
        </p:nvSpPr>
        <p:spPr>
          <a:xfrm>
            <a:off x="8613648" y="3767328"/>
            <a:ext cx="329184" cy="329184"/>
          </a:xfrm>
          <a:prstGeom prst="star4">
            <a:avLst>
              <a:gd name="adj" fmla="val 18000"/>
            </a:avLst>
          </a:prstGeom>
          <a:solidFill>
            <a:schemeClr val="accent5"/>
          </a:solidFill>
          <a:ln>
            <a:noFill/>
          </a:ln>
        </p:spPr>
      </p:sp>
      <p:sp>
        <p:nvSpPr>
          <p:cNvPr id="38" name="Sparkle"/>
          <p:cNvSpPr/>
          <p:nvPr userDrawn="1"/>
        </p:nvSpPr>
        <p:spPr>
          <a:xfrm>
            <a:off x="11228832" y="3182112"/>
            <a:ext cx="219456" cy="219456"/>
          </a:xfrm>
          <a:prstGeom prst="star4">
            <a:avLst>
              <a:gd name="adj" fmla="val 18000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9" name="Star Sticker"/>
          <p:cNvSpPr/>
          <p:nvPr userDrawn="1"/>
        </p:nvSpPr>
        <p:spPr>
          <a:xfrm rot="720000">
            <a:off x="10835640" y="5532120"/>
            <a:ext cx="457200" cy="457200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40" name="Body Placeholder 40"/>
          <p:cNvSpPr>
            <a:spLocks noGrp="1"/>
          </p:cNvSpPr>
          <p:nvPr>
            <p:ph type="body" idx="14"/>
          </p:nvPr>
        </p:nvSpPr>
        <p:spPr>
          <a:xfrm>
            <a:off x="9098280" y="1508760"/>
            <a:ext cx="2103120" cy="1280160"/>
          </a:xfrm>
          <a:prstGeom prst="rect">
            <a:avLst/>
          </a:prstGeom>
        </p:spPr>
        <p:txBody>
          <a:bodyPr wrap="square" lIns="0" tIns="0" rIns="0" bIns="0" anchor="ctr" rtlCol="0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lang="en-US" sz="3400" b="0" i="0">
                <a:solidFill>
                  <a:schemeClr val="tx1"/>
                </a:solidFill>
                <a:latin typeface="Caveat"/>
              </a:defRPr>
            </a:lvl1pPr>
          </a:lstStyle>
          <a:p>
            <a:r>
              <a:rPr lang="en-US"/>
              <a:t>Unit 1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 userDrawn="1"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3" name="Paper Card"/>
          <p:cNvSpPr/>
          <p:nvPr userDrawn="1"/>
        </p:nvSpPr>
        <p:spPr>
          <a:xfrm>
            <a:off x="1280160" y="1188720"/>
            <a:ext cx="9631375" cy="448056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>
            <a:noFill/>
          </a:ln>
        </p:spPr>
      </p:sp>
      <p:sp>
        <p:nvSpPr>
          <p:cNvPr id="4" name="Washi Tape"/>
          <p:cNvSpPr/>
          <p:nvPr userDrawn="1"/>
        </p:nvSpPr>
        <p:spPr>
          <a:xfrm rot="-1680000">
            <a:off x="1051560" y="1005840"/>
            <a:ext cx="1463040" cy="384048"/>
          </a:xfrm>
          <a:prstGeom prst="rect">
            <a:avLst/>
          </a:prstGeom>
          <a:solidFill>
            <a:schemeClr val="accent3">
              <a:alpha val="85000"/>
            </a:schemeClr>
          </a:solidFill>
          <a:ln>
            <a:noFill/>
          </a:ln>
        </p:spPr>
      </p:sp>
      <p:sp>
        <p:nvSpPr>
          <p:cNvPr id="5" name="Washi Tape"/>
          <p:cNvSpPr/>
          <p:nvPr userDrawn="1"/>
        </p:nvSpPr>
        <p:spPr>
          <a:xfrm rot="-1680000">
            <a:off x="1124712" y="1188720"/>
            <a:ext cx="1316736" cy="18288"/>
          </a:xfrm>
          <a:prstGeom prst="rect">
            <a:avLst/>
          </a:prstGeom>
          <a:noFill/>
          <a:ln w="15240">
            <a:solidFill>
              <a:srgbClr val="FFFFFF"/>
            </a:solidFill>
            <a:prstDash val="sysDot"/>
          </a:ln>
        </p:spPr>
      </p:sp>
      <p:sp>
        <p:nvSpPr>
          <p:cNvPr id="6" name="Washi Tape"/>
          <p:cNvSpPr/>
          <p:nvPr userDrawn="1"/>
        </p:nvSpPr>
        <p:spPr>
          <a:xfrm rot="1440000">
            <a:off x="9677095" y="1005840"/>
            <a:ext cx="1463040" cy="384048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</p:sp>
      <p:sp>
        <p:nvSpPr>
          <p:cNvPr id="7" name="Washi Tape"/>
          <p:cNvSpPr/>
          <p:nvPr userDrawn="1"/>
        </p:nvSpPr>
        <p:spPr>
          <a:xfrm rot="1440000">
            <a:off x="9750247" y="1188720"/>
            <a:ext cx="1316736" cy="18288"/>
          </a:xfrm>
          <a:prstGeom prst="rect">
            <a:avLst/>
          </a:prstGeom>
          <a:noFill/>
          <a:ln w="15240">
            <a:solidFill>
              <a:srgbClr val="FFFFFF"/>
            </a:solidFill>
            <a:prstDash val="sysDot"/>
          </a:ln>
        </p:spPr>
      </p:sp>
      <p:sp>
        <p:nvSpPr>
          <p:cNvPr id="8" name="Body Placeholder 8"/>
          <p:cNvSpPr>
            <a:spLocks noGrp="1"/>
          </p:cNvSpPr>
          <p:nvPr>
            <p:ph type="body" idx="13"/>
          </p:nvPr>
        </p:nvSpPr>
        <p:spPr>
          <a:xfrm>
            <a:off x="2011680" y="1828800"/>
            <a:ext cx="8168335" cy="73152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sz="4000" b="0" i="0">
                <a:solidFill>
                  <a:schemeClr val="accent5"/>
                </a:solidFill>
                <a:latin typeface="Caveat"/>
              </a:defRPr>
            </a:lvl1pPr>
          </a:lstStyle>
          <a:p>
            <a:r>
              <a:rPr lang="en-US"/>
              <a:t>part one</a:t>
            </a:r>
          </a:p>
        </p:txBody>
      </p:sp>
      <p:sp>
        <p:nvSpPr>
          <p:cNvPr id="9" name="Title Placeholder 9"/>
          <p:cNvSpPr>
            <a:spLocks noGrp="1"/>
          </p:cNvSpPr>
          <p:nvPr>
            <p:ph type="title"/>
          </p:nvPr>
        </p:nvSpPr>
        <p:spPr>
          <a:xfrm>
            <a:off x="2011680" y="2560320"/>
            <a:ext cx="8168335" cy="1463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ctr">
              <a:lnSpc>
                <a:spcPct val="92000"/>
              </a:lnSpc>
              <a:spcBef>
                <a:spcPts val="0"/>
              </a:spcBef>
              <a:buNone/>
              <a:defRPr lang="en-US" sz="60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10" name="Body Placeholder 10"/>
          <p:cNvSpPr>
            <a:spLocks noGrp="1"/>
          </p:cNvSpPr>
          <p:nvPr>
            <p:ph type="body" idx="14"/>
          </p:nvPr>
        </p:nvSpPr>
        <p:spPr>
          <a:xfrm>
            <a:off x="2926080" y="4114800"/>
            <a:ext cx="6339535" cy="914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lang="en-US" sz="16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A short description</a:t>
            </a:r>
          </a:p>
        </p:txBody>
      </p:sp>
      <p:sp>
        <p:nvSpPr>
          <p:cNvPr id="11" name="Sparkle"/>
          <p:cNvSpPr/>
          <p:nvPr userDrawn="1"/>
        </p:nvSpPr>
        <p:spPr>
          <a:xfrm>
            <a:off x="2194560" y="4754880"/>
            <a:ext cx="365760" cy="365760"/>
          </a:xfrm>
          <a:prstGeom prst="star4">
            <a:avLst>
              <a:gd name="adj" fmla="val 18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12" name="Sparkle"/>
          <p:cNvSpPr/>
          <p:nvPr userDrawn="1"/>
        </p:nvSpPr>
        <p:spPr>
          <a:xfrm>
            <a:off x="9555480" y="1691640"/>
            <a:ext cx="274320" cy="274320"/>
          </a:xfrm>
          <a:prstGeom prst="star4">
            <a:avLst>
              <a:gd name="adj" fmla="val 18000"/>
            </a:avLst>
          </a:prstGeom>
          <a:solidFill>
            <a:schemeClr val="accent1"/>
          </a:solidFill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Placeholder 2"/>
          <p:cNvSpPr>
            <a:spLocks noGrp="1"/>
          </p:cNvSpPr>
          <p:nvPr>
            <p:ph type="body" idx="12"/>
          </p:nvPr>
        </p:nvSpPr>
        <p:spPr>
          <a:xfrm>
            <a:off x="685800" y="457200"/>
            <a:ext cx="5486400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2400" b="0" i="0">
                <a:solidFill>
                  <a:schemeClr val="accent5"/>
                </a:solidFill>
                <a:latin typeface="Caveat"/>
              </a:defRPr>
            </a:lvl1pPr>
          </a:lstStyle>
          <a:p>
            <a:r>
              <a:rPr lang="en-US"/>
              <a:t>little label</a:t>
            </a:r>
          </a:p>
        </p:txBody>
      </p:sp>
      <p:sp>
        <p:nvSpPr>
          <p:cNvPr id="3" name="Title Placeholder 3"/>
          <p:cNvSpPr>
            <a:spLocks noGrp="1"/>
          </p:cNvSpPr>
          <p:nvPr>
            <p:ph type="title"/>
          </p:nvPr>
        </p:nvSpPr>
        <p:spPr>
          <a:xfrm>
            <a:off x="685800" y="868680"/>
            <a:ext cx="8229600" cy="914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lang="en-US" sz="38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4" name="Sldnum Placeholder 4"/>
          <p:cNvSpPr>
            <a:spLocks noGrp="1"/>
          </p:cNvSpPr>
          <p:nvPr>
            <p:ph type="sldNum" sz="quarter" idx="4"/>
          </p:nvPr>
        </p:nvSpPr>
        <p:spPr>
          <a:xfrm>
            <a:off x="10591495" y="6309360"/>
            <a:ext cx="914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endParaRPr lang="en-US"/>
          </a:p>
        </p:txBody>
      </p:sp>
      <p:sp>
        <p:nvSpPr>
          <p:cNvPr id="5" name="Ftr Placeholder 5"/>
          <p:cNvSpPr>
            <a:spLocks noGrp="1"/>
          </p:cNvSpPr>
          <p:nvPr>
            <p:ph type="ftr" sz="quarter" idx="3"/>
          </p:nvPr>
        </p:nvSpPr>
        <p:spPr>
          <a:xfrm>
            <a:off x="685800" y="6309360"/>
            <a:ext cx="5486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endParaRPr lang="en-US"/>
          </a:p>
        </p:txBody>
      </p:sp>
      <p:sp>
        <p:nvSpPr>
          <p:cNvPr id="6" name="Body Placeholder 6"/>
          <p:cNvSpPr>
            <a:spLocks noGrp="1"/>
          </p:cNvSpPr>
          <p:nvPr>
            <p:ph type="body" idx="1"/>
          </p:nvPr>
        </p:nvSpPr>
        <p:spPr>
          <a:xfrm>
            <a:off x="685800" y="2011680"/>
            <a:ext cx="10820095" cy="41148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Text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Placeholder 2"/>
          <p:cNvSpPr>
            <a:spLocks noGrp="1"/>
          </p:cNvSpPr>
          <p:nvPr>
            <p:ph type="body" idx="12"/>
          </p:nvPr>
        </p:nvSpPr>
        <p:spPr>
          <a:xfrm>
            <a:off x="685800" y="457200"/>
            <a:ext cx="5486400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2400" b="0" i="0">
                <a:solidFill>
                  <a:schemeClr val="accent5"/>
                </a:solidFill>
                <a:latin typeface="Caveat"/>
              </a:defRPr>
            </a:lvl1pPr>
          </a:lstStyle>
          <a:p>
            <a:r>
              <a:rPr lang="en-US"/>
              <a:t>little label</a:t>
            </a:r>
          </a:p>
        </p:txBody>
      </p:sp>
      <p:sp>
        <p:nvSpPr>
          <p:cNvPr id="3" name="Title Placeholder 3"/>
          <p:cNvSpPr>
            <a:spLocks noGrp="1"/>
          </p:cNvSpPr>
          <p:nvPr>
            <p:ph type="title"/>
          </p:nvPr>
        </p:nvSpPr>
        <p:spPr>
          <a:xfrm>
            <a:off x="685800" y="868680"/>
            <a:ext cx="8229600" cy="914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lang="en-US" sz="38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4" name="Sldnum Placeholder 4"/>
          <p:cNvSpPr>
            <a:spLocks noGrp="1"/>
          </p:cNvSpPr>
          <p:nvPr>
            <p:ph type="sldNum" sz="quarter" idx="4"/>
          </p:nvPr>
        </p:nvSpPr>
        <p:spPr>
          <a:xfrm>
            <a:off x="10591495" y="6309360"/>
            <a:ext cx="914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endParaRPr lang="en-US"/>
          </a:p>
        </p:txBody>
      </p:sp>
      <p:sp>
        <p:nvSpPr>
          <p:cNvPr id="5" name="Ftr Placeholder 5"/>
          <p:cNvSpPr>
            <a:spLocks noGrp="1"/>
          </p:cNvSpPr>
          <p:nvPr>
            <p:ph type="ftr" sz="quarter" idx="3"/>
          </p:nvPr>
        </p:nvSpPr>
        <p:spPr>
          <a:xfrm>
            <a:off x="685800" y="6309360"/>
            <a:ext cx="5486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Placeholder 2"/>
          <p:cNvSpPr>
            <a:spLocks noGrp="1"/>
          </p:cNvSpPr>
          <p:nvPr>
            <p:ph type="body" idx="12"/>
          </p:nvPr>
        </p:nvSpPr>
        <p:spPr>
          <a:xfrm>
            <a:off x="685800" y="457200"/>
            <a:ext cx="5486400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2400" b="0" i="0">
                <a:solidFill>
                  <a:schemeClr val="accent5"/>
                </a:solidFill>
                <a:latin typeface="Caveat"/>
              </a:defRPr>
            </a:lvl1pPr>
          </a:lstStyle>
          <a:p>
            <a:r>
              <a:rPr lang="en-US"/>
              <a:t>little label</a:t>
            </a:r>
          </a:p>
        </p:txBody>
      </p:sp>
      <p:sp>
        <p:nvSpPr>
          <p:cNvPr id="3" name="Title Placeholder 3"/>
          <p:cNvSpPr>
            <a:spLocks noGrp="1"/>
          </p:cNvSpPr>
          <p:nvPr>
            <p:ph type="title"/>
          </p:nvPr>
        </p:nvSpPr>
        <p:spPr>
          <a:xfrm>
            <a:off x="685800" y="868680"/>
            <a:ext cx="5669280" cy="914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lang="en-US" sz="38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4" name="Sldnum Placeholder 4"/>
          <p:cNvSpPr>
            <a:spLocks noGrp="1"/>
          </p:cNvSpPr>
          <p:nvPr>
            <p:ph type="sldNum" sz="quarter" idx="4"/>
          </p:nvPr>
        </p:nvSpPr>
        <p:spPr>
          <a:xfrm>
            <a:off x="10591495" y="6309360"/>
            <a:ext cx="914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endParaRPr lang="en-US"/>
          </a:p>
        </p:txBody>
      </p:sp>
      <p:sp>
        <p:nvSpPr>
          <p:cNvPr id="5" name="Ftr Placeholder 5"/>
          <p:cNvSpPr>
            <a:spLocks noGrp="1"/>
          </p:cNvSpPr>
          <p:nvPr>
            <p:ph type="ftr" sz="quarter" idx="3"/>
          </p:nvPr>
        </p:nvSpPr>
        <p:spPr>
          <a:xfrm>
            <a:off x="685800" y="6309360"/>
            <a:ext cx="5486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endParaRPr lang="en-US"/>
          </a:p>
        </p:txBody>
      </p:sp>
      <p:sp>
        <p:nvSpPr>
          <p:cNvPr id="6" name="Body Placeholder 6"/>
          <p:cNvSpPr>
            <a:spLocks noGrp="1"/>
          </p:cNvSpPr>
          <p:nvPr>
            <p:ph type="body" idx="1"/>
          </p:nvPr>
        </p:nvSpPr>
        <p:spPr>
          <a:xfrm>
            <a:off x="685800" y="2011680"/>
            <a:ext cx="5394960" cy="402336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None/>
              <a:defRPr lang="en-US" sz="1700" b="0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Text</a:t>
            </a:r>
          </a:p>
        </p:txBody>
      </p:sp>
      <p:sp>
        <p:nvSpPr>
          <p:cNvPr id="7" name="Paper Back"/>
          <p:cNvSpPr/>
          <p:nvPr userDrawn="1"/>
        </p:nvSpPr>
        <p:spPr>
          <a:xfrm rot="180000">
            <a:off x="6812280" y="1051560"/>
            <a:ext cx="4572000" cy="5074920"/>
          </a:xfrm>
          <a:prstGeom prst="rect">
            <a:avLst/>
          </a:prstGeom>
          <a:solidFill>
            <a:schemeClr val="accent4">
              <a:alpha val="45000"/>
            </a:schemeClr>
          </a:solidFill>
          <a:ln>
            <a:noFill/>
          </a:ln>
        </p:spPr>
      </p:sp>
      <p:sp>
        <p:nvSpPr>
          <p:cNvPr id="8" name="Photo Frame"/>
          <p:cNvSpPr/>
          <p:nvPr userDrawn="1"/>
        </p:nvSpPr>
        <p:spPr>
          <a:xfrm>
            <a:off x="6720840" y="960120"/>
            <a:ext cx="4572000" cy="5074920"/>
          </a:xfrm>
          <a:prstGeom prst="rect">
            <a:avLst/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9" name="Image Block"/>
          <p:cNvSpPr/>
          <p:nvPr userDrawn="1"/>
        </p:nvSpPr>
        <p:spPr>
          <a:xfrm>
            <a:off x="6949440" y="1188720"/>
            <a:ext cx="4114800" cy="3840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0" name="Image Icon"/>
          <p:cNvSpPr/>
          <p:nvPr userDrawn="1"/>
        </p:nvSpPr>
        <p:spPr>
          <a:xfrm>
            <a:off x="8625864" y="2998354"/>
            <a:ext cx="553029" cy="380976"/>
          </a:xfrm>
          <a:prstGeom prst="triangle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</p:sp>
      <p:sp>
        <p:nvSpPr>
          <p:cNvPr id="11" name="Image Icon"/>
          <p:cNvSpPr/>
          <p:nvPr userDrawn="1"/>
        </p:nvSpPr>
        <p:spPr>
          <a:xfrm>
            <a:off x="8976116" y="3096670"/>
            <a:ext cx="430134" cy="270370"/>
          </a:xfrm>
          <a:prstGeom prst="triangle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</p:sp>
      <p:sp>
        <p:nvSpPr>
          <p:cNvPr id="12" name="Image Icon"/>
          <p:cNvSpPr/>
          <p:nvPr userDrawn="1"/>
        </p:nvSpPr>
        <p:spPr>
          <a:xfrm>
            <a:off x="9117446" y="2801722"/>
            <a:ext cx="159764" cy="159764"/>
          </a:xfrm>
          <a:prstGeom prst="ellipse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</p:sp>
      <p:sp>
        <p:nvSpPr>
          <p:cNvPr id="13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6949440" y="1188720"/>
            <a:ext cx="4114800" cy="3840480"/>
          </a:xfrm>
          <a:prstGeom prst="rect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  <p:sp>
        <p:nvSpPr>
          <p:cNvPr id="14" name="Body Placeholder 14"/>
          <p:cNvSpPr>
            <a:spLocks noGrp="1"/>
          </p:cNvSpPr>
          <p:nvPr>
            <p:ph type="body" idx="16"/>
          </p:nvPr>
        </p:nvSpPr>
        <p:spPr>
          <a:xfrm>
            <a:off x="6949440" y="5120640"/>
            <a:ext cx="4114800" cy="731520"/>
          </a:xfrm>
          <a:prstGeom prst="rect">
            <a:avLst/>
          </a:prstGeom>
        </p:spPr>
        <p:txBody>
          <a:bodyPr wrap="square" lIns="0" tIns="0" rIns="0" bIns="0" anchor="ctr"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sz="2600" b="0" i="0">
                <a:solidFill>
                  <a:schemeClr val="tx1"/>
                </a:solidFill>
                <a:latin typeface="Caveat"/>
              </a:defRPr>
            </a:lvl1pPr>
          </a:lstStyle>
          <a:p>
            <a:r>
              <a:rPr lang="en-US"/>
              <a:t>photo caption</a:t>
            </a:r>
          </a:p>
        </p:txBody>
      </p:sp>
      <p:sp>
        <p:nvSpPr>
          <p:cNvPr id="15" name="Washi Tape"/>
          <p:cNvSpPr/>
          <p:nvPr userDrawn="1"/>
        </p:nvSpPr>
        <p:spPr>
          <a:xfrm rot="-300000">
            <a:off x="8321040" y="777240"/>
            <a:ext cx="1371600" cy="384048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</p:sp>
      <p:sp>
        <p:nvSpPr>
          <p:cNvPr id="16" name="Washi Tape"/>
          <p:cNvSpPr/>
          <p:nvPr userDrawn="1"/>
        </p:nvSpPr>
        <p:spPr>
          <a:xfrm rot="-300000">
            <a:off x="8394192" y="960120"/>
            <a:ext cx="1225296" cy="18288"/>
          </a:xfrm>
          <a:prstGeom prst="rect">
            <a:avLst/>
          </a:prstGeom>
          <a:noFill/>
          <a:ln w="15240">
            <a:solidFill>
              <a:srgbClr val="FFFFFF"/>
            </a:solidFill>
            <a:prstDash val="sysDot"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Placeholder 2"/>
          <p:cNvSpPr>
            <a:spLocks noGrp="1"/>
          </p:cNvSpPr>
          <p:nvPr>
            <p:ph type="body" idx="12"/>
          </p:nvPr>
        </p:nvSpPr>
        <p:spPr>
          <a:xfrm>
            <a:off x="685800" y="457200"/>
            <a:ext cx="5486400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2400" b="0" i="0">
                <a:solidFill>
                  <a:schemeClr val="accent5"/>
                </a:solidFill>
                <a:latin typeface="Caveat"/>
              </a:defRPr>
            </a:lvl1pPr>
          </a:lstStyle>
          <a:p>
            <a:r>
              <a:rPr lang="en-US"/>
              <a:t>little label</a:t>
            </a:r>
          </a:p>
        </p:txBody>
      </p:sp>
      <p:sp>
        <p:nvSpPr>
          <p:cNvPr id="3" name="Title Placeholder 3"/>
          <p:cNvSpPr>
            <a:spLocks noGrp="1"/>
          </p:cNvSpPr>
          <p:nvPr>
            <p:ph type="title"/>
          </p:nvPr>
        </p:nvSpPr>
        <p:spPr>
          <a:xfrm>
            <a:off x="685800" y="868680"/>
            <a:ext cx="8229600" cy="914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lang="en-US" sz="38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4" name="Sldnum Placeholder 4"/>
          <p:cNvSpPr>
            <a:spLocks noGrp="1"/>
          </p:cNvSpPr>
          <p:nvPr>
            <p:ph type="sldNum" sz="quarter" idx="4"/>
          </p:nvPr>
        </p:nvSpPr>
        <p:spPr>
          <a:xfrm>
            <a:off x="10591495" y="6309360"/>
            <a:ext cx="914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endParaRPr lang="en-US"/>
          </a:p>
        </p:txBody>
      </p:sp>
      <p:sp>
        <p:nvSpPr>
          <p:cNvPr id="5" name="Ftr Placeholder 5"/>
          <p:cNvSpPr>
            <a:spLocks noGrp="1"/>
          </p:cNvSpPr>
          <p:nvPr>
            <p:ph type="ftr" sz="quarter" idx="3"/>
          </p:nvPr>
        </p:nvSpPr>
        <p:spPr>
          <a:xfrm>
            <a:off x="685800" y="6309360"/>
            <a:ext cx="5486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endParaRPr lang="en-US"/>
          </a:p>
        </p:txBody>
      </p:sp>
      <p:sp>
        <p:nvSpPr>
          <p:cNvPr id="6" name="Paper Back"/>
          <p:cNvSpPr/>
          <p:nvPr userDrawn="1"/>
        </p:nvSpPr>
        <p:spPr>
          <a:xfrm rot="-96000">
            <a:off x="740664" y="2039112"/>
            <a:ext cx="5181448" cy="406908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7" name="Paper Card"/>
          <p:cNvSpPr/>
          <p:nvPr userDrawn="1"/>
        </p:nvSpPr>
        <p:spPr>
          <a:xfrm>
            <a:off x="685800" y="1965960"/>
            <a:ext cx="5181448" cy="406908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8" name="Paper Back"/>
          <p:cNvSpPr/>
          <p:nvPr userDrawn="1"/>
        </p:nvSpPr>
        <p:spPr>
          <a:xfrm rot="84000">
            <a:off x="6379312" y="2039112"/>
            <a:ext cx="5181448" cy="4069080"/>
          </a:xfrm>
          <a:prstGeom prst="roundRect">
            <a:avLst>
              <a:gd name="adj" fmla="val 6000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9" name="Paper Card"/>
          <p:cNvSpPr/>
          <p:nvPr userDrawn="1"/>
        </p:nvSpPr>
        <p:spPr>
          <a:xfrm>
            <a:off x="6324448" y="1965960"/>
            <a:ext cx="5181448" cy="406908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10" name="Body Placeholder 10"/>
          <p:cNvSpPr>
            <a:spLocks noGrp="1"/>
          </p:cNvSpPr>
          <p:nvPr>
            <p:ph type="body" idx="13"/>
          </p:nvPr>
        </p:nvSpPr>
        <p:spPr>
          <a:xfrm>
            <a:off x="1051560" y="2148840"/>
            <a:ext cx="4449928" cy="5486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000" b="0" i="0">
                <a:solidFill>
                  <a:schemeClr val="accent5"/>
                </a:solidFill>
                <a:latin typeface="Caveat"/>
              </a:defRPr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1" name="Body Placeholder 11"/>
          <p:cNvSpPr>
            <a:spLocks noGrp="1"/>
          </p:cNvSpPr>
          <p:nvPr>
            <p:ph type="body" idx="14"/>
          </p:nvPr>
        </p:nvSpPr>
        <p:spPr>
          <a:xfrm>
            <a:off x="6690208" y="2148840"/>
            <a:ext cx="4449928" cy="5486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000" b="0" i="0">
                <a:solidFill>
                  <a:schemeClr val="accent5"/>
                </a:solidFill>
                <a:latin typeface="Caveat"/>
              </a:defRPr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Body Placeholder 12"/>
          <p:cNvSpPr>
            <a:spLocks noGrp="1"/>
          </p:cNvSpPr>
          <p:nvPr>
            <p:ph type="body" idx="1"/>
          </p:nvPr>
        </p:nvSpPr>
        <p:spPr>
          <a:xfrm>
            <a:off x="1051560" y="2743200"/>
            <a:ext cx="4449928" cy="310896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Text</a:t>
            </a:r>
          </a:p>
        </p:txBody>
      </p:sp>
      <p:sp>
        <p:nvSpPr>
          <p:cNvPr id="13" name="Body Placeholder 13"/>
          <p:cNvSpPr>
            <a:spLocks noGrp="1"/>
          </p:cNvSpPr>
          <p:nvPr>
            <p:ph type="body" idx="2"/>
          </p:nvPr>
        </p:nvSpPr>
        <p:spPr>
          <a:xfrm>
            <a:off x="6690208" y="2743200"/>
            <a:ext cx="4449928" cy="310896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Text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Placeholder 2"/>
          <p:cNvSpPr>
            <a:spLocks noGrp="1"/>
          </p:cNvSpPr>
          <p:nvPr>
            <p:ph type="body" idx="12"/>
          </p:nvPr>
        </p:nvSpPr>
        <p:spPr>
          <a:xfrm>
            <a:off x="685800" y="457200"/>
            <a:ext cx="5486400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2400" b="0" i="0">
                <a:solidFill>
                  <a:schemeClr val="accent5"/>
                </a:solidFill>
                <a:latin typeface="Caveat"/>
              </a:defRPr>
            </a:lvl1pPr>
          </a:lstStyle>
          <a:p>
            <a:r>
              <a:rPr lang="en-US"/>
              <a:t>little label</a:t>
            </a:r>
          </a:p>
        </p:txBody>
      </p:sp>
      <p:sp>
        <p:nvSpPr>
          <p:cNvPr id="3" name="Title Placeholder 3"/>
          <p:cNvSpPr>
            <a:spLocks noGrp="1"/>
          </p:cNvSpPr>
          <p:nvPr>
            <p:ph type="title"/>
          </p:nvPr>
        </p:nvSpPr>
        <p:spPr>
          <a:xfrm>
            <a:off x="685800" y="868680"/>
            <a:ext cx="8229600" cy="914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lang="en-US" sz="38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4" name="Sldnum Placeholder 4"/>
          <p:cNvSpPr>
            <a:spLocks noGrp="1"/>
          </p:cNvSpPr>
          <p:nvPr>
            <p:ph type="sldNum" sz="quarter" idx="4"/>
          </p:nvPr>
        </p:nvSpPr>
        <p:spPr>
          <a:xfrm>
            <a:off x="10591495" y="6309360"/>
            <a:ext cx="914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endParaRPr lang="en-US"/>
          </a:p>
        </p:txBody>
      </p:sp>
      <p:sp>
        <p:nvSpPr>
          <p:cNvPr id="5" name="Ftr Placeholder 5"/>
          <p:cNvSpPr>
            <a:spLocks noGrp="1"/>
          </p:cNvSpPr>
          <p:nvPr>
            <p:ph type="ftr" sz="quarter" idx="3"/>
          </p:nvPr>
        </p:nvSpPr>
        <p:spPr>
          <a:xfrm>
            <a:off x="685800" y="6309360"/>
            <a:ext cx="5486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endParaRPr lang="en-US"/>
          </a:p>
        </p:txBody>
      </p:sp>
      <p:sp>
        <p:nvSpPr>
          <p:cNvPr id="6" name="Paper Card"/>
          <p:cNvSpPr/>
          <p:nvPr userDrawn="1"/>
        </p:nvSpPr>
        <p:spPr>
          <a:xfrm>
            <a:off x="685800" y="1965960"/>
            <a:ext cx="2396414" cy="406908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7" name="Paper Card"/>
          <p:cNvSpPr/>
          <p:nvPr userDrawn="1"/>
        </p:nvSpPr>
        <p:spPr>
          <a:xfrm>
            <a:off x="3493694" y="1965960"/>
            <a:ext cx="2396414" cy="406908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8" name="Paper Card"/>
          <p:cNvSpPr/>
          <p:nvPr userDrawn="1"/>
        </p:nvSpPr>
        <p:spPr>
          <a:xfrm>
            <a:off x="6301588" y="1965960"/>
            <a:ext cx="2396414" cy="406908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9" name="Paper Card"/>
          <p:cNvSpPr/>
          <p:nvPr userDrawn="1"/>
        </p:nvSpPr>
        <p:spPr>
          <a:xfrm>
            <a:off x="9109481" y="1965960"/>
            <a:ext cx="2396414" cy="406908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10" name="Image Block"/>
          <p:cNvSpPr/>
          <p:nvPr userDrawn="1"/>
        </p:nvSpPr>
        <p:spPr>
          <a:xfrm>
            <a:off x="1015327" y="2240280"/>
            <a:ext cx="1737360" cy="17373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1" name="Image Icon"/>
          <p:cNvSpPr/>
          <p:nvPr userDrawn="1"/>
        </p:nvSpPr>
        <p:spPr>
          <a:xfrm>
            <a:off x="1685582" y="3051353"/>
            <a:ext cx="288036" cy="198425"/>
          </a:xfrm>
          <a:prstGeom prst="triangle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</p:sp>
      <p:sp>
        <p:nvSpPr>
          <p:cNvPr id="12" name="Image Icon"/>
          <p:cNvSpPr/>
          <p:nvPr userDrawn="1"/>
        </p:nvSpPr>
        <p:spPr>
          <a:xfrm>
            <a:off x="1868005" y="3102559"/>
            <a:ext cx="224028" cy="140818"/>
          </a:xfrm>
          <a:prstGeom prst="triangle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</p:sp>
      <p:sp>
        <p:nvSpPr>
          <p:cNvPr id="13" name="Image Icon"/>
          <p:cNvSpPr/>
          <p:nvPr userDrawn="1"/>
        </p:nvSpPr>
        <p:spPr>
          <a:xfrm>
            <a:off x="1941614" y="2948940"/>
            <a:ext cx="83210" cy="83210"/>
          </a:xfrm>
          <a:prstGeom prst="ellipse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</p:sp>
      <p:sp>
        <p:nvSpPr>
          <p:cNvPr id="14" name="Image Block"/>
          <p:cNvSpPr/>
          <p:nvPr userDrawn="1"/>
        </p:nvSpPr>
        <p:spPr>
          <a:xfrm>
            <a:off x="3823221" y="2240280"/>
            <a:ext cx="1737360" cy="17373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5" name="Image Icon"/>
          <p:cNvSpPr/>
          <p:nvPr userDrawn="1"/>
        </p:nvSpPr>
        <p:spPr>
          <a:xfrm>
            <a:off x="4493476" y="3051353"/>
            <a:ext cx="288036" cy="198425"/>
          </a:xfrm>
          <a:prstGeom prst="triangle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</p:sp>
      <p:sp>
        <p:nvSpPr>
          <p:cNvPr id="16" name="Image Icon"/>
          <p:cNvSpPr/>
          <p:nvPr userDrawn="1"/>
        </p:nvSpPr>
        <p:spPr>
          <a:xfrm>
            <a:off x="4675899" y="3102559"/>
            <a:ext cx="224028" cy="140818"/>
          </a:xfrm>
          <a:prstGeom prst="triangle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</p:sp>
      <p:sp>
        <p:nvSpPr>
          <p:cNvPr id="17" name="Image Icon"/>
          <p:cNvSpPr/>
          <p:nvPr userDrawn="1"/>
        </p:nvSpPr>
        <p:spPr>
          <a:xfrm>
            <a:off x="4749508" y="2948940"/>
            <a:ext cx="83210" cy="83210"/>
          </a:xfrm>
          <a:prstGeom prst="ellipse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</p:sp>
      <p:sp>
        <p:nvSpPr>
          <p:cNvPr id="18" name="Image Block"/>
          <p:cNvSpPr/>
          <p:nvPr userDrawn="1"/>
        </p:nvSpPr>
        <p:spPr>
          <a:xfrm>
            <a:off x="6631115" y="2240280"/>
            <a:ext cx="1737360" cy="17373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9" name="Image Icon"/>
          <p:cNvSpPr/>
          <p:nvPr userDrawn="1"/>
        </p:nvSpPr>
        <p:spPr>
          <a:xfrm>
            <a:off x="7301370" y="3051353"/>
            <a:ext cx="288036" cy="198425"/>
          </a:xfrm>
          <a:prstGeom prst="triangle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</p:sp>
      <p:sp>
        <p:nvSpPr>
          <p:cNvPr id="20" name="Image Icon"/>
          <p:cNvSpPr/>
          <p:nvPr userDrawn="1"/>
        </p:nvSpPr>
        <p:spPr>
          <a:xfrm>
            <a:off x="7483793" y="3102559"/>
            <a:ext cx="224028" cy="140818"/>
          </a:xfrm>
          <a:prstGeom prst="triangle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</p:sp>
      <p:sp>
        <p:nvSpPr>
          <p:cNvPr id="21" name="Image Icon"/>
          <p:cNvSpPr/>
          <p:nvPr userDrawn="1"/>
        </p:nvSpPr>
        <p:spPr>
          <a:xfrm>
            <a:off x="7557402" y="2948940"/>
            <a:ext cx="83210" cy="83210"/>
          </a:xfrm>
          <a:prstGeom prst="ellipse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</p:sp>
      <p:sp>
        <p:nvSpPr>
          <p:cNvPr id="22" name="Image Block"/>
          <p:cNvSpPr/>
          <p:nvPr userDrawn="1"/>
        </p:nvSpPr>
        <p:spPr>
          <a:xfrm>
            <a:off x="9439008" y="2240280"/>
            <a:ext cx="1737360" cy="17373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23" name="Image Icon"/>
          <p:cNvSpPr/>
          <p:nvPr userDrawn="1"/>
        </p:nvSpPr>
        <p:spPr>
          <a:xfrm>
            <a:off x="10109264" y="3051353"/>
            <a:ext cx="288036" cy="198425"/>
          </a:xfrm>
          <a:prstGeom prst="triangle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</p:sp>
      <p:sp>
        <p:nvSpPr>
          <p:cNvPr id="24" name="Image Icon"/>
          <p:cNvSpPr/>
          <p:nvPr userDrawn="1"/>
        </p:nvSpPr>
        <p:spPr>
          <a:xfrm>
            <a:off x="10291686" y="3102559"/>
            <a:ext cx="224028" cy="140818"/>
          </a:xfrm>
          <a:prstGeom prst="triangle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</p:sp>
      <p:sp>
        <p:nvSpPr>
          <p:cNvPr id="25" name="Image Icon"/>
          <p:cNvSpPr/>
          <p:nvPr userDrawn="1"/>
        </p:nvSpPr>
        <p:spPr>
          <a:xfrm>
            <a:off x="10365296" y="2948940"/>
            <a:ext cx="83210" cy="83210"/>
          </a:xfrm>
          <a:prstGeom prst="ellipse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</p:sp>
      <p:sp>
        <p:nvSpPr>
          <p:cNvPr id="26" name="Picture Placeholder 26"/>
          <p:cNvSpPr>
            <a:spLocks noGrp="1"/>
          </p:cNvSpPr>
          <p:nvPr>
            <p:ph type="pic" sz="quarter" idx="20"/>
          </p:nvPr>
        </p:nvSpPr>
        <p:spPr>
          <a:xfrm>
            <a:off x="1015327" y="2240280"/>
            <a:ext cx="1737360" cy="1737360"/>
          </a:xfrm>
          <a:prstGeom prst="ellipse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27" name="Picture Placeholder 27"/>
          <p:cNvSpPr>
            <a:spLocks noGrp="1"/>
          </p:cNvSpPr>
          <p:nvPr>
            <p:ph type="pic" sz="quarter" idx="21"/>
          </p:nvPr>
        </p:nvSpPr>
        <p:spPr>
          <a:xfrm>
            <a:off x="3823221" y="2240280"/>
            <a:ext cx="1737360" cy="1737360"/>
          </a:xfrm>
          <a:prstGeom prst="ellipse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28" name="Picture Placeholder 28"/>
          <p:cNvSpPr>
            <a:spLocks noGrp="1"/>
          </p:cNvSpPr>
          <p:nvPr>
            <p:ph type="pic" sz="quarter" idx="22"/>
          </p:nvPr>
        </p:nvSpPr>
        <p:spPr>
          <a:xfrm>
            <a:off x="6631115" y="2240280"/>
            <a:ext cx="1737360" cy="1737360"/>
          </a:xfrm>
          <a:prstGeom prst="ellipse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29" name="Picture Placeholder 29"/>
          <p:cNvSpPr>
            <a:spLocks noGrp="1"/>
          </p:cNvSpPr>
          <p:nvPr>
            <p:ph type="pic" sz="quarter" idx="23"/>
          </p:nvPr>
        </p:nvSpPr>
        <p:spPr>
          <a:xfrm>
            <a:off x="9439008" y="2240280"/>
            <a:ext cx="1737360" cy="1737360"/>
          </a:xfrm>
          <a:prstGeom prst="ellipse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30" name="Body Placeholder 30"/>
          <p:cNvSpPr>
            <a:spLocks noGrp="1"/>
          </p:cNvSpPr>
          <p:nvPr>
            <p:ph type="body" idx="30"/>
          </p:nvPr>
        </p:nvSpPr>
        <p:spPr>
          <a:xfrm>
            <a:off x="868680" y="4114800"/>
            <a:ext cx="2030654" cy="50292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22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31" name="Body Placeholder 31"/>
          <p:cNvSpPr>
            <a:spLocks noGrp="1"/>
          </p:cNvSpPr>
          <p:nvPr>
            <p:ph type="body" idx="31"/>
          </p:nvPr>
        </p:nvSpPr>
        <p:spPr>
          <a:xfrm>
            <a:off x="3676574" y="4114800"/>
            <a:ext cx="2030654" cy="50292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22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32" name="Body Placeholder 32"/>
          <p:cNvSpPr>
            <a:spLocks noGrp="1"/>
          </p:cNvSpPr>
          <p:nvPr>
            <p:ph type="body" idx="32"/>
          </p:nvPr>
        </p:nvSpPr>
        <p:spPr>
          <a:xfrm>
            <a:off x="6484468" y="4114800"/>
            <a:ext cx="2030654" cy="50292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22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33" name="Body Placeholder 33"/>
          <p:cNvSpPr>
            <a:spLocks noGrp="1"/>
          </p:cNvSpPr>
          <p:nvPr>
            <p:ph type="body" idx="33"/>
          </p:nvPr>
        </p:nvSpPr>
        <p:spPr>
          <a:xfrm>
            <a:off x="9292361" y="4114800"/>
            <a:ext cx="2030654" cy="50292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22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34" name="Body Placeholder 34"/>
          <p:cNvSpPr>
            <a:spLocks noGrp="1"/>
          </p:cNvSpPr>
          <p:nvPr>
            <p:ph type="body" idx="40"/>
          </p:nvPr>
        </p:nvSpPr>
        <p:spPr>
          <a:xfrm>
            <a:off x="868680" y="4617720"/>
            <a:ext cx="2030654" cy="12801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lang="en-US" sz="13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  <p:sp>
        <p:nvSpPr>
          <p:cNvPr id="35" name="Body Placeholder 35"/>
          <p:cNvSpPr>
            <a:spLocks noGrp="1"/>
          </p:cNvSpPr>
          <p:nvPr>
            <p:ph type="body" idx="41"/>
          </p:nvPr>
        </p:nvSpPr>
        <p:spPr>
          <a:xfrm>
            <a:off x="3676574" y="4617720"/>
            <a:ext cx="2030654" cy="12801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lang="en-US" sz="13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  <p:sp>
        <p:nvSpPr>
          <p:cNvPr id="36" name="Body Placeholder 36"/>
          <p:cNvSpPr>
            <a:spLocks noGrp="1"/>
          </p:cNvSpPr>
          <p:nvPr>
            <p:ph type="body" idx="42"/>
          </p:nvPr>
        </p:nvSpPr>
        <p:spPr>
          <a:xfrm>
            <a:off x="6484468" y="4617720"/>
            <a:ext cx="2030654" cy="12801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lang="en-US" sz="13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  <p:sp>
        <p:nvSpPr>
          <p:cNvPr id="37" name="Body Placeholder 37"/>
          <p:cNvSpPr>
            <a:spLocks noGrp="1"/>
          </p:cNvSpPr>
          <p:nvPr>
            <p:ph type="body" idx="43"/>
          </p:nvPr>
        </p:nvSpPr>
        <p:spPr>
          <a:xfrm>
            <a:off x="9292361" y="4617720"/>
            <a:ext cx="2030654" cy="12801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lang="en-US" sz="13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 userDrawn="1"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3">
              <a:alpha val="55000"/>
            </a:schemeClr>
          </a:solidFill>
          <a:ln>
            <a:noFill/>
          </a:ln>
        </p:spPr>
      </p:sp>
      <p:sp>
        <p:nvSpPr>
          <p:cNvPr id="3" name="Paper Back"/>
          <p:cNvSpPr/>
          <p:nvPr userDrawn="1"/>
        </p:nvSpPr>
        <p:spPr>
          <a:xfrm rot="-96000">
            <a:off x="1517904" y="1170432"/>
            <a:ext cx="9265615" cy="466344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4" name="Paper Card"/>
          <p:cNvSpPr/>
          <p:nvPr userDrawn="1"/>
        </p:nvSpPr>
        <p:spPr>
          <a:xfrm>
            <a:off x="1463040" y="1097280"/>
            <a:ext cx="9265615" cy="466344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5" name="Washi Tape"/>
          <p:cNvSpPr/>
          <p:nvPr userDrawn="1"/>
        </p:nvSpPr>
        <p:spPr>
          <a:xfrm rot="120000">
            <a:off x="5364328" y="896112"/>
            <a:ext cx="1463040" cy="384048"/>
          </a:xfrm>
          <a:prstGeom prst="rect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</p:sp>
      <p:sp>
        <p:nvSpPr>
          <p:cNvPr id="6" name="Washi Tape"/>
          <p:cNvSpPr/>
          <p:nvPr userDrawn="1"/>
        </p:nvSpPr>
        <p:spPr>
          <a:xfrm rot="120000">
            <a:off x="5437480" y="1078992"/>
            <a:ext cx="1316736" cy="18288"/>
          </a:xfrm>
          <a:prstGeom prst="rect">
            <a:avLst/>
          </a:prstGeom>
          <a:noFill/>
          <a:ln w="15240">
            <a:solidFill>
              <a:srgbClr val="FFFFFF"/>
            </a:solidFill>
            <a:prstDash val="sysDot"/>
          </a:ln>
        </p:spPr>
      </p:sp>
      <p:sp>
        <p:nvSpPr>
          <p:cNvPr id="7" name="Shape 7"/>
          <p:cNvSpPr txBox="1"/>
          <p:nvPr userDrawn="1"/>
        </p:nvSpPr>
        <p:spPr>
          <a:xfrm>
            <a:off x="1920240" y="1417320"/>
            <a:ext cx="1097280" cy="1097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rtlCol="0">
            <a:noAutofit/>
          </a:bodyPr>
          <a:lstStyle/>
          <a:p>
            <a:r>
              <a:rPr lang="en-US" sz="12000">
                <a:solidFill>
                  <a:schemeClr val="accent5"/>
                </a:solidFill>
                <a:latin typeface="+mj-lt"/>
              </a:rPr>
              <a:t>“</a:t>
            </a:r>
            <a:endParaRPr lang="en-US" sz="1200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8" name="Body Placeholder 8"/>
          <p:cNvSpPr>
            <a:spLocks noGrp="1"/>
          </p:cNvSpPr>
          <p:nvPr>
            <p:ph type="body" idx="13"/>
          </p:nvPr>
        </p:nvSpPr>
        <p:spPr>
          <a:xfrm>
            <a:off x="2377440" y="2011680"/>
            <a:ext cx="7436815" cy="23774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lang="en-US" sz="36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9" name="Body Placeholder 9"/>
          <p:cNvSpPr>
            <a:spLocks noGrp="1"/>
          </p:cNvSpPr>
          <p:nvPr>
            <p:ph type="body" idx="14"/>
          </p:nvPr>
        </p:nvSpPr>
        <p:spPr>
          <a:xfrm>
            <a:off x="2377440" y="4526280"/>
            <a:ext cx="7436815" cy="5486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sz="3000" b="0" i="0">
                <a:solidFill>
                  <a:schemeClr val="accent5"/>
                </a:solidFill>
                <a:latin typeface="Caveat"/>
              </a:defRPr>
            </a:lvl1pPr>
          </a:lstStyle>
          <a:p>
            <a:r>
              <a:rPr lang="en-US"/>
              <a:t>— who said it</a:t>
            </a:r>
          </a:p>
        </p:txBody>
      </p:sp>
      <p:sp>
        <p:nvSpPr>
          <p:cNvPr id="10" name="Flower"/>
          <p:cNvSpPr/>
          <p:nvPr userDrawn="1"/>
        </p:nvSpPr>
        <p:spPr>
          <a:xfrm>
            <a:off x="10045141" y="5050688"/>
            <a:ext cx="452628" cy="4526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1" name="Flower"/>
          <p:cNvSpPr/>
          <p:nvPr userDrawn="1"/>
        </p:nvSpPr>
        <p:spPr>
          <a:xfrm>
            <a:off x="10287772" y="5226970"/>
            <a:ext cx="452628" cy="4526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2" name="Flower"/>
          <p:cNvSpPr/>
          <p:nvPr userDrawn="1"/>
        </p:nvSpPr>
        <p:spPr>
          <a:xfrm>
            <a:off x="10195096" y="5512200"/>
            <a:ext cx="452628" cy="4526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3" name="Flower"/>
          <p:cNvSpPr/>
          <p:nvPr userDrawn="1"/>
        </p:nvSpPr>
        <p:spPr>
          <a:xfrm>
            <a:off x="9895187" y="5512200"/>
            <a:ext cx="452628" cy="4526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4" name="Flower"/>
          <p:cNvSpPr/>
          <p:nvPr userDrawn="1"/>
        </p:nvSpPr>
        <p:spPr>
          <a:xfrm>
            <a:off x="9802510" y="5226970"/>
            <a:ext cx="452628" cy="4526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5" name="Flower"/>
          <p:cNvSpPr/>
          <p:nvPr userDrawn="1"/>
        </p:nvSpPr>
        <p:spPr>
          <a:xfrm>
            <a:off x="10106863" y="5367528"/>
            <a:ext cx="329184" cy="329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Line 2"/>
          <p:cNvCxnSpPr/>
          <p:nvPr userDrawn="1"/>
        </p:nvCxnSpPr>
        <p:spPr>
          <a:xfrm>
            <a:off x="0" y="9144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3" name="Line 3"/>
          <p:cNvCxnSpPr/>
          <p:nvPr userDrawn="1"/>
        </p:nvCxnSpPr>
        <p:spPr>
          <a:xfrm>
            <a:off x="0" y="13716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4" name="Line 4"/>
          <p:cNvCxnSpPr/>
          <p:nvPr userDrawn="1"/>
        </p:nvCxnSpPr>
        <p:spPr>
          <a:xfrm>
            <a:off x="0" y="18288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5" name="Line 5"/>
          <p:cNvCxnSpPr/>
          <p:nvPr userDrawn="1"/>
        </p:nvCxnSpPr>
        <p:spPr>
          <a:xfrm>
            <a:off x="0" y="22860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6" name="Line 6"/>
          <p:cNvCxnSpPr/>
          <p:nvPr userDrawn="1"/>
        </p:nvCxnSpPr>
        <p:spPr>
          <a:xfrm>
            <a:off x="0" y="27432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7" name="Line 7"/>
          <p:cNvCxnSpPr/>
          <p:nvPr userDrawn="1"/>
        </p:nvCxnSpPr>
        <p:spPr>
          <a:xfrm>
            <a:off x="0" y="32004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8" name="Line 8"/>
          <p:cNvCxnSpPr/>
          <p:nvPr userDrawn="1"/>
        </p:nvCxnSpPr>
        <p:spPr>
          <a:xfrm>
            <a:off x="0" y="36576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9" name="Line 9"/>
          <p:cNvCxnSpPr/>
          <p:nvPr userDrawn="1"/>
        </p:nvCxnSpPr>
        <p:spPr>
          <a:xfrm>
            <a:off x="0" y="41148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10" name="Line 10"/>
          <p:cNvCxnSpPr/>
          <p:nvPr userDrawn="1"/>
        </p:nvCxnSpPr>
        <p:spPr>
          <a:xfrm>
            <a:off x="0" y="45720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11" name="Line 11"/>
          <p:cNvCxnSpPr/>
          <p:nvPr userDrawn="1"/>
        </p:nvCxnSpPr>
        <p:spPr>
          <a:xfrm>
            <a:off x="0" y="50292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12" name="Line 12"/>
          <p:cNvCxnSpPr/>
          <p:nvPr userDrawn="1"/>
        </p:nvCxnSpPr>
        <p:spPr>
          <a:xfrm>
            <a:off x="0" y="54864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13" name="Line 13"/>
          <p:cNvCxnSpPr/>
          <p:nvPr userDrawn="1"/>
        </p:nvCxnSpPr>
        <p:spPr>
          <a:xfrm>
            <a:off x="0" y="59436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14" name="Line 14"/>
          <p:cNvCxnSpPr/>
          <p:nvPr userDrawn="1"/>
        </p:nvCxnSpPr>
        <p:spPr>
          <a:xfrm>
            <a:off x="0" y="64008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15" name="Line 15"/>
          <p:cNvCxnSpPr/>
          <p:nvPr userDrawn="1"/>
        </p:nvCxnSpPr>
        <p:spPr>
          <a:xfrm>
            <a:off x="1143000" y="0"/>
            <a:ext cx="0" cy="6858000"/>
          </a:xfrm>
          <a:prstGeom prst="line">
            <a:avLst/>
          </a:prstGeom>
          <a:ln w="17780">
            <a:solidFill>
              <a:schemeClr val="accent1"/>
            </a:solidFill>
          </a:ln>
        </p:spPr>
      </p:cxnSp>
      <p:sp>
        <p:nvSpPr>
          <p:cNvPr id="16" name="Body Placeholder 16"/>
          <p:cNvSpPr>
            <a:spLocks noGrp="1"/>
          </p:cNvSpPr>
          <p:nvPr>
            <p:ph type="body" idx="13"/>
          </p:nvPr>
        </p:nvSpPr>
        <p:spPr>
          <a:xfrm>
            <a:off x="1828800" y="1097280"/>
            <a:ext cx="5486400" cy="64008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400" b="0" i="0">
                <a:solidFill>
                  <a:schemeClr val="accent5"/>
                </a:solidFill>
                <a:latin typeface="Caveat"/>
              </a:defRPr>
            </a:lvl1pPr>
          </a:lstStyle>
          <a:p>
            <a:r>
              <a:rPr lang="en-US"/>
              <a:t>see you next time</a:t>
            </a:r>
          </a:p>
        </p:txBody>
      </p:sp>
      <p:sp>
        <p:nvSpPr>
          <p:cNvPr id="17" name="Title Placeholder 17"/>
          <p:cNvSpPr>
            <a:spLocks noGrp="1"/>
          </p:cNvSpPr>
          <p:nvPr>
            <p:ph type="title"/>
          </p:nvPr>
        </p:nvSpPr>
        <p:spPr>
          <a:xfrm>
            <a:off x="1828800" y="1691640"/>
            <a:ext cx="6035040" cy="219456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72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Thank you!</a:t>
            </a:r>
          </a:p>
        </p:txBody>
      </p:sp>
      <p:sp>
        <p:nvSpPr>
          <p:cNvPr id="18" name="Paper Back"/>
          <p:cNvSpPr/>
          <p:nvPr userDrawn="1"/>
        </p:nvSpPr>
        <p:spPr>
          <a:xfrm rot="-96000">
            <a:off x="7735824" y="1353312"/>
            <a:ext cx="3840480" cy="4206240"/>
          </a:xfrm>
          <a:prstGeom prst="roundRect">
            <a:avLst>
              <a:gd name="adj" fmla="val 6000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19" name="Paper Card"/>
          <p:cNvSpPr/>
          <p:nvPr userDrawn="1"/>
        </p:nvSpPr>
        <p:spPr>
          <a:xfrm>
            <a:off x="7680960" y="1280160"/>
            <a:ext cx="3840480" cy="4206240"/>
          </a:xfrm>
          <a:prstGeom prst="roundRect">
            <a:avLst>
              <a:gd name="adj" fmla="val 6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20" name="Washi Tape"/>
          <p:cNvSpPr/>
          <p:nvPr userDrawn="1"/>
        </p:nvSpPr>
        <p:spPr>
          <a:xfrm rot="-240000">
            <a:off x="8869680" y="1078992"/>
            <a:ext cx="1463040" cy="384048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</p:sp>
      <p:sp>
        <p:nvSpPr>
          <p:cNvPr id="21" name="Washi Tape"/>
          <p:cNvSpPr/>
          <p:nvPr userDrawn="1"/>
        </p:nvSpPr>
        <p:spPr>
          <a:xfrm rot="-240000">
            <a:off x="8942832" y="1261872"/>
            <a:ext cx="1316736" cy="18288"/>
          </a:xfrm>
          <a:prstGeom prst="rect">
            <a:avLst/>
          </a:prstGeom>
          <a:noFill/>
          <a:ln w="15240">
            <a:solidFill>
              <a:srgbClr val="FFFFFF"/>
            </a:solidFill>
            <a:prstDash val="sysDot"/>
          </a:ln>
        </p:spPr>
      </p:sp>
      <p:sp>
        <p:nvSpPr>
          <p:cNvPr id="22" name="Body Placeholder 22"/>
          <p:cNvSpPr>
            <a:spLocks noGrp="1"/>
          </p:cNvSpPr>
          <p:nvPr>
            <p:ph type="body" idx="14"/>
          </p:nvPr>
        </p:nvSpPr>
        <p:spPr>
          <a:xfrm>
            <a:off x="8001000" y="1691640"/>
            <a:ext cx="3200400" cy="5486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>
                <a:solidFill>
                  <a:schemeClr val="tx1"/>
                </a:solidFill>
                <a:latin typeface="Caveat"/>
              </a:defRPr>
            </a:lvl1pPr>
          </a:lstStyle>
          <a:p>
            <a:r>
              <a:rPr lang="en-US"/>
              <a:t>homework</a:t>
            </a:r>
          </a:p>
        </p:txBody>
      </p:sp>
      <p:sp>
        <p:nvSpPr>
          <p:cNvPr id="23" name="Body Placeholder 23"/>
          <p:cNvSpPr>
            <a:spLocks noGrp="1"/>
          </p:cNvSpPr>
          <p:nvPr>
            <p:ph type="body" idx="15"/>
          </p:nvPr>
        </p:nvSpPr>
        <p:spPr>
          <a:xfrm>
            <a:off x="8001000" y="2286000"/>
            <a:ext cx="3200400" cy="301752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35000"/>
              </a:lnSpc>
              <a:spcBef>
                <a:spcPts val="0"/>
              </a:spcBef>
              <a:spcAft>
                <a:spcPts val="600"/>
              </a:spcAft>
              <a:buNone/>
              <a:defRPr lang="en-US" sz="1600" b="0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Details</a:t>
            </a:r>
          </a:p>
        </p:txBody>
      </p:sp>
      <p:sp>
        <p:nvSpPr>
          <p:cNvPr id="24" name="Body Placeholder 24"/>
          <p:cNvSpPr>
            <a:spLocks noGrp="1"/>
          </p:cNvSpPr>
          <p:nvPr>
            <p:ph type="body" idx="16"/>
          </p:nvPr>
        </p:nvSpPr>
        <p:spPr>
          <a:xfrm>
            <a:off x="1828800" y="4206240"/>
            <a:ext cx="5303520" cy="13716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40000"/>
              </a:lnSpc>
              <a:spcBef>
                <a:spcPts val="0"/>
              </a:spcBef>
              <a:buNone/>
              <a:defRPr lang="en-US" sz="16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Contact</a:t>
            </a:r>
          </a:p>
        </p:txBody>
      </p:sp>
      <p:sp>
        <p:nvSpPr>
          <p:cNvPr id="25" name="Flower"/>
          <p:cNvSpPr/>
          <p:nvPr userDrawn="1"/>
        </p:nvSpPr>
        <p:spPr>
          <a:xfrm>
            <a:off x="2074774" y="5402824"/>
            <a:ext cx="422453" cy="4224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6" name="Flower"/>
          <p:cNvSpPr/>
          <p:nvPr userDrawn="1"/>
        </p:nvSpPr>
        <p:spPr>
          <a:xfrm>
            <a:off x="2301229" y="5567354"/>
            <a:ext cx="422453" cy="4224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7" name="Flower"/>
          <p:cNvSpPr/>
          <p:nvPr userDrawn="1"/>
        </p:nvSpPr>
        <p:spPr>
          <a:xfrm>
            <a:off x="2214731" y="5833568"/>
            <a:ext cx="422453" cy="4224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8" name="Flower"/>
          <p:cNvSpPr/>
          <p:nvPr userDrawn="1"/>
        </p:nvSpPr>
        <p:spPr>
          <a:xfrm>
            <a:off x="1934816" y="5833568"/>
            <a:ext cx="422453" cy="4224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9" name="Flower"/>
          <p:cNvSpPr/>
          <p:nvPr userDrawn="1"/>
        </p:nvSpPr>
        <p:spPr>
          <a:xfrm>
            <a:off x="1848318" y="5567354"/>
            <a:ext cx="422453" cy="4224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0" name="Flower"/>
          <p:cNvSpPr/>
          <p:nvPr userDrawn="1"/>
        </p:nvSpPr>
        <p:spPr>
          <a:xfrm>
            <a:off x="2132381" y="5698541"/>
            <a:ext cx="307238" cy="3072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1" name="Sparkle"/>
          <p:cNvSpPr/>
          <p:nvPr userDrawn="1"/>
        </p:nvSpPr>
        <p:spPr>
          <a:xfrm>
            <a:off x="2880360" y="5440680"/>
            <a:ext cx="274320" cy="274320"/>
          </a:xfrm>
          <a:prstGeom prst="star4">
            <a:avLst>
              <a:gd name="adj" fmla="val 18000"/>
            </a:avLst>
          </a:prstGeom>
          <a:solidFill>
            <a:schemeClr val="accent5"/>
          </a:solidFill>
          <a:ln>
            <a:noFill/>
          </a:ln>
        </p:spPr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"/>
          <p:cNvSpPr>
            <a:spLocks noGrp="1"/>
          </p:cNvSpPr>
          <p:nvPr>
            <p:ph type="title"/>
          </p:nvPr>
        </p:nvSpPr>
        <p:spPr>
          <a:xfrm>
            <a:off x="640080" y="502920"/>
            <a:ext cx="10911535" cy="91440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/>
          <a:p>
            <a:r>
              <a:rPr lang="en-US"/>
              <a:t>Click to edit title</a:t>
            </a:r>
          </a:p>
        </p:txBody>
      </p:sp>
      <p:sp>
        <p:nvSpPr>
          <p:cNvPr id="3" name="Body Placeholder 3"/>
          <p:cNvSpPr>
            <a:spLocks noGrp="1"/>
          </p:cNvSpPr>
          <p:nvPr>
            <p:ph type="body" idx="1"/>
          </p:nvPr>
        </p:nvSpPr>
        <p:spPr>
          <a:xfrm>
            <a:off x="640080" y="1737360"/>
            <a:ext cx="10911535" cy="42976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Click to edit text</a:t>
            </a:r>
          </a:p>
        </p:txBody>
      </p:sp>
      <p:sp>
        <p:nvSpPr>
          <p:cNvPr id="4" name="Dt Placeholder 4"/>
          <p:cNvSpPr>
            <a:spLocks noGrp="1"/>
          </p:cNvSpPr>
          <p:nvPr>
            <p:ph type="dt" sz="half" idx="2"/>
          </p:nvPr>
        </p:nvSpPr>
        <p:spPr>
          <a:xfrm>
            <a:off x="640080" y="6355080"/>
            <a:ext cx="2286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tr Placeholder 5"/>
          <p:cNvSpPr>
            <a:spLocks noGrp="1"/>
          </p:cNvSpPr>
          <p:nvPr>
            <p:ph type="ftr" sz="quarter" idx="3"/>
          </p:nvPr>
        </p:nvSpPr>
        <p:spPr>
          <a:xfrm>
            <a:off x="3352648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dnum Placeholder 6"/>
          <p:cNvSpPr>
            <a:spLocks noGrp="1"/>
          </p:cNvSpPr>
          <p:nvPr>
            <p:ph type="sldNum" sz="quarter" idx="4"/>
          </p:nvPr>
        </p:nvSpPr>
        <p:spPr>
          <a:xfrm>
            <a:off x="9265615" y="6355080"/>
            <a:ext cx="2286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marL="0" indent="0" algn="l">
        <a:lnSpc>
          <a:spcPct val="95000"/>
        </a:lnSpc>
        <a:spcBef>
          <a:spcPts val="0"/>
        </a:spcBef>
        <a:buNone/>
        <a:defRPr lang="en-US" sz="4000" b="0" i="0">
          <a:solidFill>
            <a:schemeClr val="tx1"/>
          </a:solidFill>
          <a:latin typeface="+mj-lt"/>
        </a:defRPr>
      </a:lvl1pPr>
    </p:titleStyle>
    <p:bodyStyle>
      <a:lvl1pPr marL="0" indent="0" algn="l">
        <a:lnSpc>
          <a:spcPct val="130000"/>
        </a:lnSpc>
        <a:spcBef>
          <a:spcPts val="400"/>
        </a:spcBef>
        <a:buNone/>
        <a:defRPr lang="en-US" sz="1800" b="0" i="0">
          <a:solidFill>
            <a:schemeClr val="tx1"/>
          </a:solidFill>
          <a:latin typeface="+mn-lt"/>
        </a:defRPr>
      </a:lvl1pPr>
      <a:lvl2pPr marL="274320" indent="-228600" algn="l">
        <a:lnSpc>
          <a:spcPct val="130000"/>
        </a:lnSpc>
        <a:spcBef>
          <a:spcPts val="400"/>
        </a:spcBef>
        <a:buClr>
          <a:schemeClr val="accent5"/>
        </a:buClr>
        <a:buFont typeface="Arial"/>
        <a:buChar char="•"/>
        <a:defRPr lang="en-US" sz="1600" b="0" i="0">
          <a:solidFill>
            <a:schemeClr val="tx1"/>
          </a:solidFill>
          <a:latin typeface="+mn-lt"/>
        </a:defRPr>
      </a:lvl2pPr>
      <a:lvl3pPr marL="274320" indent="-228600" algn="l">
        <a:lnSpc>
          <a:spcPct val="130000"/>
        </a:lnSpc>
        <a:spcBef>
          <a:spcPts val="400"/>
        </a:spcBef>
        <a:buClr>
          <a:schemeClr val="accent5"/>
        </a:buClr>
        <a:buFont typeface="Arial"/>
        <a:buChar char="•"/>
        <a:defRPr lang="en-US" sz="1400" b="0" i="0">
          <a:solidFill>
            <a:schemeClr val="tx1"/>
          </a:solidFill>
          <a:latin typeface="+mn-lt"/>
        </a:defRPr>
      </a:lvl3pPr>
      <a:lvl4pPr marL="274320" indent="-228600" algn="l">
        <a:lnSpc>
          <a:spcPct val="130000"/>
        </a:lnSpc>
        <a:spcBef>
          <a:spcPts val="400"/>
        </a:spcBef>
        <a:buClr>
          <a:schemeClr val="accent5"/>
        </a:buClr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4pPr>
      <a:lvl5pPr marL="274320" indent="-228600" algn="l">
        <a:lnSpc>
          <a:spcPct val="130000"/>
        </a:lnSpc>
        <a:spcBef>
          <a:spcPts val="400"/>
        </a:spcBef>
        <a:buClr>
          <a:schemeClr val="accent5"/>
        </a:buClr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5pPr>
      <a:lvl6pPr marL="274320" indent="-228600" algn="l">
        <a:lnSpc>
          <a:spcPct val="130000"/>
        </a:lnSpc>
        <a:spcBef>
          <a:spcPts val="400"/>
        </a:spcBef>
        <a:buClr>
          <a:schemeClr val="accent5"/>
        </a:buClr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6pPr>
      <a:lvl7pPr marL="274320" indent="-228600" algn="l">
        <a:lnSpc>
          <a:spcPct val="130000"/>
        </a:lnSpc>
        <a:spcBef>
          <a:spcPts val="400"/>
        </a:spcBef>
        <a:buClr>
          <a:schemeClr val="accent5"/>
        </a:buClr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7pPr>
      <a:lvl8pPr marL="274320" indent="-228600" algn="l">
        <a:lnSpc>
          <a:spcPct val="130000"/>
        </a:lnSpc>
        <a:spcBef>
          <a:spcPts val="400"/>
        </a:spcBef>
        <a:buClr>
          <a:schemeClr val="accent5"/>
        </a:buClr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8pPr>
      <a:lvl9pPr marL="274320" indent="-228600" algn="l">
        <a:lnSpc>
          <a:spcPct val="130000"/>
        </a:lnSpc>
        <a:spcBef>
          <a:spcPts val="400"/>
        </a:spcBef>
        <a:buClr>
          <a:schemeClr val="accent5"/>
        </a:buClr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9pPr>
    </p:bodyStyle>
    <p:otherStyle>
      <a:lvl1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1pPr>
      <a:lvl2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2pPr>
      <a:lvl3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3pPr>
      <a:lvl4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4pPr>
      <a:lvl5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5pPr>
      <a:lvl6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6pPr>
      <a:lvl7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7pPr>
      <a:lvl8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8pPr>
      <a:lvl9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science · grade 4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The Water Cycle</a:t>
            </a:r>
            <a:endParaRPr lang="en-US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Ms. Rivera’s Class  ·  Week of March 8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Unit 3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today’s plan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we’ll do today</a:t>
            </a:r>
            <a:endParaRPr lang="en-US"/>
          </a:p>
        </p:txBody>
      </p:sp>
      <p:sp>
        <p:nvSpPr>
          <p:cNvPr id="4" name="Slide Number"/>
          <p:cNvSpPr txBox="1"/>
          <p:nvPr/>
        </p:nvSpPr>
        <p:spPr>
          <a:xfrm>
            <a:off x="10591495" y="6309360"/>
            <a:ext cx="914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fld id="{B6F15528-21DE-4FAA-801E-634DDDAF4B2B}" type="slidenum">
              <a:rPr lang="en-US"/>
              <a:t>02</a:t>
            </a:fld>
            <a:endParaRPr lang="en-US"/>
          </a:p>
        </p:txBody>
      </p:sp>
      <p:sp>
        <p:nvSpPr>
          <p:cNvPr id="5" name="Footer"/>
          <p:cNvSpPr txBox="1"/>
          <p:nvPr/>
        </p:nvSpPr>
        <p:spPr>
          <a:xfrm>
            <a:off x="685800" y="6309360"/>
            <a:ext cx="5486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r>
              <a:rPr lang="en-US"/>
              <a:t>Science · Grade 4</a:t>
            </a:r>
          </a:p>
        </p:txBody>
      </p:sp>
      <p:sp>
        <p:nvSpPr>
          <p:cNvPr id="6" name="Shape 6"/>
          <p:cNvSpPr/>
          <p:nvPr/>
        </p:nvSpPr>
        <p:spPr>
          <a:xfrm rot="-120000">
            <a:off x="685800" y="2148840"/>
            <a:ext cx="1944563" cy="3383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7" name="Shape 7"/>
          <p:cNvSpPr/>
          <p:nvPr/>
        </p:nvSpPr>
        <p:spPr>
          <a:xfrm rot="-240000">
            <a:off x="1155162" y="1965960"/>
            <a:ext cx="1005840" cy="310896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</p:sp>
      <p:sp>
        <p:nvSpPr>
          <p:cNvPr id="8" name="Shape 8"/>
          <p:cNvSpPr txBox="1"/>
          <p:nvPr/>
        </p:nvSpPr>
        <p:spPr>
          <a:xfrm rot="-120000">
            <a:off x="868680" y="2468880"/>
            <a:ext cx="1578803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600">
                <a:solidFill>
                  <a:schemeClr val="tx1"/>
                </a:solidFill>
                <a:latin typeface="Caveat"/>
              </a:rPr>
              <a:t>5 min</a:t>
            </a:r>
            <a:endParaRPr lang="en-US" sz="2600">
              <a:solidFill>
                <a:schemeClr val="tx1"/>
              </a:solidFill>
              <a:latin typeface="Caveat"/>
            </a:endParaRPr>
          </a:p>
        </p:txBody>
      </p:sp>
      <p:sp>
        <p:nvSpPr>
          <p:cNvPr id="9" name="Shape 9"/>
          <p:cNvSpPr txBox="1"/>
          <p:nvPr/>
        </p:nvSpPr>
        <p:spPr>
          <a:xfrm rot="-120000">
            <a:off x="868680" y="3017520"/>
            <a:ext cx="1578803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>
                <a:latin typeface="+mj-lt"/>
              </a:rPr>
              <a:t>Warm-up</a:t>
            </a:r>
            <a:endParaRPr lang="en-US" sz="2400">
              <a:latin typeface="+mj-lt"/>
            </a:endParaRPr>
          </a:p>
        </p:txBody>
      </p:sp>
      <p:sp>
        <p:nvSpPr>
          <p:cNvPr id="10" name="Shape 10"/>
          <p:cNvSpPr txBox="1"/>
          <p:nvPr/>
        </p:nvSpPr>
        <p:spPr>
          <a:xfrm rot="-120000">
            <a:off x="868680" y="3886200"/>
            <a:ext cx="1578803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0000"/>
              </a:lnSpc>
            </a:pPr>
            <a:r>
              <a:rPr lang="en-US" sz="1400"/>
              <a:t>Puddle mystery: where did it go?</a:t>
            </a:r>
            <a:endParaRPr lang="en-US" sz="1400"/>
          </a:p>
        </p:txBody>
      </p:sp>
      <p:sp>
        <p:nvSpPr>
          <p:cNvPr id="11" name="Shape 11"/>
          <p:cNvSpPr/>
          <p:nvPr/>
        </p:nvSpPr>
        <p:spPr>
          <a:xfrm rot="90000">
            <a:off x="2904683" y="2148840"/>
            <a:ext cx="1944563" cy="33832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2" name="Shape 12"/>
          <p:cNvSpPr/>
          <p:nvPr/>
        </p:nvSpPr>
        <p:spPr>
          <a:xfrm rot="180000">
            <a:off x="3374045" y="1965960"/>
            <a:ext cx="1005840" cy="310896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</p:sp>
      <p:sp>
        <p:nvSpPr>
          <p:cNvPr id="13" name="Shape 13"/>
          <p:cNvSpPr txBox="1"/>
          <p:nvPr/>
        </p:nvSpPr>
        <p:spPr>
          <a:xfrm rot="90000">
            <a:off x="3087563" y="2468880"/>
            <a:ext cx="1578803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600">
                <a:solidFill>
                  <a:schemeClr val="accent5"/>
                </a:solidFill>
                <a:latin typeface="Caveat"/>
              </a:rPr>
              <a:t>15 min</a:t>
            </a:r>
            <a:endParaRPr lang="en-US" sz="26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14" name="Shape 14"/>
          <p:cNvSpPr txBox="1"/>
          <p:nvPr/>
        </p:nvSpPr>
        <p:spPr>
          <a:xfrm rot="90000">
            <a:off x="3087563" y="3017520"/>
            <a:ext cx="1578803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>
                <a:latin typeface="+mj-lt"/>
              </a:rPr>
              <a:t>Mini lesson</a:t>
            </a:r>
            <a:endParaRPr lang="en-US" sz="2400">
              <a:latin typeface="+mj-lt"/>
            </a:endParaRPr>
          </a:p>
        </p:txBody>
      </p:sp>
      <p:sp>
        <p:nvSpPr>
          <p:cNvPr id="15" name="Shape 15"/>
          <p:cNvSpPr txBox="1"/>
          <p:nvPr/>
        </p:nvSpPr>
        <p:spPr>
          <a:xfrm rot="90000">
            <a:off x="3087563" y="3886200"/>
            <a:ext cx="1578803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0000"/>
              </a:lnSpc>
            </a:pPr>
            <a:r>
              <a:rPr lang="en-US" sz="1400"/>
              <a:t>The four stages of the water cycle</a:t>
            </a:r>
            <a:endParaRPr lang="en-US" sz="1400"/>
          </a:p>
        </p:txBody>
      </p:sp>
      <p:sp>
        <p:nvSpPr>
          <p:cNvPr id="16" name="Shape 16"/>
          <p:cNvSpPr/>
          <p:nvPr/>
        </p:nvSpPr>
        <p:spPr>
          <a:xfrm rot="-60000">
            <a:off x="5123566" y="2148840"/>
            <a:ext cx="1944563" cy="33832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7" name="Shape 17"/>
          <p:cNvSpPr/>
          <p:nvPr/>
        </p:nvSpPr>
        <p:spPr>
          <a:xfrm rot="-120000">
            <a:off x="5592928" y="1965960"/>
            <a:ext cx="1005840" cy="310896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</p:sp>
      <p:sp>
        <p:nvSpPr>
          <p:cNvPr id="18" name="Shape 18"/>
          <p:cNvSpPr txBox="1"/>
          <p:nvPr/>
        </p:nvSpPr>
        <p:spPr>
          <a:xfrm rot="-60000">
            <a:off x="5306446" y="2468880"/>
            <a:ext cx="1578803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600">
                <a:solidFill>
                  <a:schemeClr val="accent5"/>
                </a:solidFill>
                <a:latin typeface="Caveat"/>
              </a:rPr>
              <a:t>20 min</a:t>
            </a:r>
            <a:endParaRPr lang="en-US" sz="26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19" name="Shape 19"/>
          <p:cNvSpPr txBox="1"/>
          <p:nvPr/>
        </p:nvSpPr>
        <p:spPr>
          <a:xfrm rot="-60000">
            <a:off x="5306446" y="3017520"/>
            <a:ext cx="1578803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>
                <a:latin typeface="+mj-lt"/>
              </a:rPr>
              <a:t>Activity</a:t>
            </a:r>
            <a:endParaRPr lang="en-US" sz="2400">
              <a:latin typeface="+mj-lt"/>
            </a:endParaRPr>
          </a:p>
        </p:txBody>
      </p:sp>
      <p:sp>
        <p:nvSpPr>
          <p:cNvPr id="20" name="Shape 20"/>
          <p:cNvSpPr txBox="1"/>
          <p:nvPr/>
        </p:nvSpPr>
        <p:spPr>
          <a:xfrm rot="-60000">
            <a:off x="5306446" y="3886200"/>
            <a:ext cx="1578803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0000"/>
              </a:lnSpc>
            </a:pPr>
            <a:r>
              <a:rPr lang="en-US" sz="1400"/>
              <a:t>Make a water cycle in a bag</a:t>
            </a:r>
            <a:endParaRPr lang="en-US" sz="1400"/>
          </a:p>
        </p:txBody>
      </p:sp>
      <p:sp>
        <p:nvSpPr>
          <p:cNvPr id="21" name="Shape 21"/>
          <p:cNvSpPr/>
          <p:nvPr/>
        </p:nvSpPr>
        <p:spPr>
          <a:xfrm rot="120000">
            <a:off x="7342449" y="2148840"/>
            <a:ext cx="1944563" cy="33832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22" name="Shape 22"/>
          <p:cNvSpPr/>
          <p:nvPr/>
        </p:nvSpPr>
        <p:spPr>
          <a:xfrm rot="240000">
            <a:off x="7811811" y="1965960"/>
            <a:ext cx="1005840" cy="310896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</p:sp>
      <p:sp>
        <p:nvSpPr>
          <p:cNvPr id="23" name="Shape 23"/>
          <p:cNvSpPr txBox="1"/>
          <p:nvPr/>
        </p:nvSpPr>
        <p:spPr>
          <a:xfrm rot="120000">
            <a:off x="7525329" y="2468880"/>
            <a:ext cx="1578803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600">
                <a:solidFill>
                  <a:schemeClr val="accent5"/>
                </a:solidFill>
                <a:latin typeface="Caveat"/>
              </a:rPr>
              <a:t>10 min</a:t>
            </a:r>
            <a:endParaRPr lang="en-US" sz="26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24" name="Shape 24"/>
          <p:cNvSpPr txBox="1"/>
          <p:nvPr/>
        </p:nvSpPr>
        <p:spPr>
          <a:xfrm rot="120000">
            <a:off x="7525329" y="3017520"/>
            <a:ext cx="1578803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>
                <a:latin typeface="+mj-lt"/>
              </a:rPr>
              <a:t>Share</a:t>
            </a:r>
            <a:endParaRPr lang="en-US" sz="2400">
              <a:latin typeface="+mj-lt"/>
            </a:endParaRPr>
          </a:p>
        </p:txBody>
      </p:sp>
      <p:sp>
        <p:nvSpPr>
          <p:cNvPr id="25" name="Shape 25"/>
          <p:cNvSpPr txBox="1"/>
          <p:nvPr/>
        </p:nvSpPr>
        <p:spPr>
          <a:xfrm rot="120000">
            <a:off x="7525329" y="3886200"/>
            <a:ext cx="1578803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0000"/>
              </a:lnSpc>
            </a:pPr>
            <a:r>
              <a:rPr lang="en-US" sz="1400"/>
              <a:t>Gallery walk and feedback</a:t>
            </a:r>
            <a:endParaRPr lang="en-US" sz="1400"/>
          </a:p>
        </p:txBody>
      </p:sp>
      <p:sp>
        <p:nvSpPr>
          <p:cNvPr id="26" name="Shape 26"/>
          <p:cNvSpPr/>
          <p:nvPr/>
        </p:nvSpPr>
        <p:spPr>
          <a:xfrm rot="-90000">
            <a:off x="9561332" y="2148840"/>
            <a:ext cx="1944563" cy="33832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7" name="Shape 27"/>
          <p:cNvSpPr/>
          <p:nvPr/>
        </p:nvSpPr>
        <p:spPr>
          <a:xfrm rot="-180000">
            <a:off x="10030694" y="1965960"/>
            <a:ext cx="1005840" cy="310896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</p:sp>
      <p:sp>
        <p:nvSpPr>
          <p:cNvPr id="28" name="Shape 28"/>
          <p:cNvSpPr txBox="1"/>
          <p:nvPr/>
        </p:nvSpPr>
        <p:spPr>
          <a:xfrm rot="-90000">
            <a:off x="9744212" y="2468880"/>
            <a:ext cx="1578803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600">
                <a:solidFill>
                  <a:schemeClr val="accent5"/>
                </a:solidFill>
                <a:latin typeface="Caveat"/>
              </a:rPr>
              <a:t>5 min</a:t>
            </a:r>
            <a:endParaRPr lang="en-US" sz="26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29" name="Shape 29"/>
          <p:cNvSpPr txBox="1"/>
          <p:nvPr/>
        </p:nvSpPr>
        <p:spPr>
          <a:xfrm rot="-90000">
            <a:off x="9744212" y="3017520"/>
            <a:ext cx="1578803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>
                <a:latin typeface="+mj-lt"/>
              </a:rPr>
              <a:t>Exit ticket</a:t>
            </a:r>
            <a:endParaRPr lang="en-US" sz="2400">
              <a:latin typeface="+mj-lt"/>
            </a:endParaRPr>
          </a:p>
        </p:txBody>
      </p:sp>
      <p:sp>
        <p:nvSpPr>
          <p:cNvPr id="30" name="Shape 30"/>
          <p:cNvSpPr txBox="1"/>
          <p:nvPr/>
        </p:nvSpPr>
        <p:spPr>
          <a:xfrm rot="-90000">
            <a:off x="9744212" y="3886200"/>
            <a:ext cx="1578803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0000"/>
              </a:lnSpc>
            </a:pPr>
            <a:r>
              <a:rPr lang="en-US" sz="1400"/>
              <a:t>3 – 2 – 1 reflection</a:t>
            </a:r>
            <a:endParaRPr lang="en-US"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learning goals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By the end of today, I can…</a:t>
            </a:r>
            <a:endParaRPr lang="en-US"/>
          </a:p>
        </p:txBody>
      </p:sp>
      <p:sp>
        <p:nvSpPr>
          <p:cNvPr id="5" name="Slide Number"/>
          <p:cNvSpPr txBox="1"/>
          <p:nvPr/>
        </p:nvSpPr>
        <p:spPr>
          <a:xfrm>
            <a:off x="10591495" y="6309360"/>
            <a:ext cx="914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fld id="{B6F15528-21DE-4FAA-801E-634DDDAF4B2B}" type="slidenum">
              <a:rPr lang="en-US"/>
              <a:t>03</a:t>
            </a:fld>
            <a:endParaRPr lang="en-US"/>
          </a:p>
        </p:txBody>
      </p:sp>
      <p:sp>
        <p:nvSpPr>
          <p:cNvPr id="6" name="Footer"/>
          <p:cNvSpPr txBox="1"/>
          <p:nvPr/>
        </p:nvSpPr>
        <p:spPr>
          <a:xfrm>
            <a:off x="685800" y="6309360"/>
            <a:ext cx="5486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r>
              <a:rPr lang="en-US"/>
              <a:t>Science · Grade 4</a:t>
            </a:r>
          </a:p>
        </p:txBody>
      </p:sp>
      <p:sp>
        <p:nvSpPr>
          <p:cNvPr id="7" name="Shape 7"/>
          <p:cNvSpPr/>
          <p:nvPr/>
        </p:nvSpPr>
        <p:spPr>
          <a:xfrm>
            <a:off x="685800" y="219456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FFFDF8"/>
          </a:solidFill>
          <a:ln w="12700">
            <a:solidFill>
              <a:schemeClr val="tx1"/>
            </a:solidFill>
          </a:ln>
        </p:spPr>
      </p:sp>
      <p:sp>
        <p:nvSpPr>
          <p:cNvPr id="8" name="Shape 8"/>
          <p:cNvSpPr txBox="1"/>
          <p:nvPr/>
        </p:nvSpPr>
        <p:spPr>
          <a:xfrm>
            <a:off x="713232" y="1984248"/>
            <a:ext cx="54864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3600" b="1">
                <a:solidFill>
                  <a:schemeClr val="accent5"/>
                </a:solidFill>
                <a:latin typeface="DM Sans"/>
              </a:rPr>
              <a:t>✓</a:t>
            </a:r>
            <a:endParaRPr lang="en-US" sz="3600">
              <a:solidFill>
                <a:schemeClr val="accent5"/>
              </a:solidFill>
              <a:latin typeface="DM Sans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1417320" y="2148840"/>
            <a:ext cx="86868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3000">
                <a:solidFill>
                  <a:schemeClr val="accent5"/>
                </a:solidFill>
                <a:latin typeface="Caveat"/>
              </a:rPr>
              <a:t>I can </a:t>
            </a:r>
            <a:r>
              <a:rPr lang="en-US" sz="2000"/>
              <a:t>name the four stages of the water cycle</a:t>
            </a:r>
            <a:endParaRPr lang="en-US"/>
          </a:p>
        </p:txBody>
      </p:sp>
      <p:cxnSp>
        <p:nvCxnSpPr>
          <p:cNvPr id="10" name="Line 10"/>
          <p:cNvCxnSpPr/>
          <p:nvPr/>
        </p:nvCxnSpPr>
        <p:spPr>
          <a:xfrm>
            <a:off x="1417320" y="2807208"/>
            <a:ext cx="8046720" cy="0"/>
          </a:xfrm>
          <a:prstGeom prst="line">
            <a:avLst/>
          </a:prstGeom>
          <a:ln w="9525">
            <a:solidFill>
              <a:schemeClr val="accent4"/>
            </a:solidFill>
            <a:prstDash val="dash"/>
          </a:ln>
        </p:spPr>
      </p:cxnSp>
      <p:sp>
        <p:nvSpPr>
          <p:cNvPr id="11" name="Shape 11"/>
          <p:cNvSpPr/>
          <p:nvPr/>
        </p:nvSpPr>
        <p:spPr>
          <a:xfrm>
            <a:off x="685800" y="310896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FFFDF8"/>
          </a:solidFill>
          <a:ln w="12700">
            <a:solidFill>
              <a:schemeClr val="tx1"/>
            </a:solidFill>
          </a:ln>
        </p:spPr>
      </p:sp>
      <p:sp>
        <p:nvSpPr>
          <p:cNvPr id="12" name="Shape 12"/>
          <p:cNvSpPr txBox="1"/>
          <p:nvPr/>
        </p:nvSpPr>
        <p:spPr>
          <a:xfrm>
            <a:off x="1417320" y="3063240"/>
            <a:ext cx="86868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3000">
                <a:solidFill>
                  <a:schemeClr val="accent5"/>
                </a:solidFill>
                <a:latin typeface="Caveat"/>
              </a:rPr>
              <a:t>I can </a:t>
            </a:r>
            <a:r>
              <a:rPr lang="en-US" sz="2000"/>
              <a:t>explain how the sun powers evaporation</a:t>
            </a:r>
            <a:endParaRPr lang="en-US"/>
          </a:p>
        </p:txBody>
      </p:sp>
      <p:cxnSp>
        <p:nvCxnSpPr>
          <p:cNvPr id="13" name="Line 13"/>
          <p:cNvCxnSpPr/>
          <p:nvPr/>
        </p:nvCxnSpPr>
        <p:spPr>
          <a:xfrm>
            <a:off x="1417320" y="3721608"/>
            <a:ext cx="8046720" cy="0"/>
          </a:xfrm>
          <a:prstGeom prst="line">
            <a:avLst/>
          </a:prstGeom>
          <a:ln w="9525">
            <a:solidFill>
              <a:schemeClr val="accent4"/>
            </a:solidFill>
            <a:prstDash val="dash"/>
          </a:ln>
        </p:spPr>
      </p:cxnSp>
      <p:sp>
        <p:nvSpPr>
          <p:cNvPr id="14" name="Shape 14"/>
          <p:cNvSpPr/>
          <p:nvPr/>
        </p:nvSpPr>
        <p:spPr>
          <a:xfrm>
            <a:off x="685800" y="402336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FFFDF8"/>
          </a:solidFill>
          <a:ln w="12700">
            <a:solidFill>
              <a:schemeClr val="tx1"/>
            </a:solidFill>
          </a:ln>
        </p:spPr>
      </p:sp>
      <p:sp>
        <p:nvSpPr>
          <p:cNvPr id="15" name="Shape 15"/>
          <p:cNvSpPr txBox="1"/>
          <p:nvPr/>
        </p:nvSpPr>
        <p:spPr>
          <a:xfrm>
            <a:off x="1417320" y="3977640"/>
            <a:ext cx="86868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3000">
                <a:solidFill>
                  <a:schemeClr val="accent5"/>
                </a:solidFill>
                <a:latin typeface="Caveat"/>
              </a:rPr>
              <a:t>I can </a:t>
            </a:r>
            <a:r>
              <a:rPr lang="en-US" sz="2000"/>
              <a:t>describe where rain and snow come from</a:t>
            </a:r>
            <a:endParaRPr lang="en-US"/>
          </a:p>
        </p:txBody>
      </p:sp>
      <p:cxnSp>
        <p:nvCxnSpPr>
          <p:cNvPr id="16" name="Line 16"/>
          <p:cNvCxnSpPr/>
          <p:nvPr/>
        </p:nvCxnSpPr>
        <p:spPr>
          <a:xfrm>
            <a:off x="1417320" y="4636008"/>
            <a:ext cx="8046720" cy="0"/>
          </a:xfrm>
          <a:prstGeom prst="line">
            <a:avLst/>
          </a:prstGeom>
          <a:ln w="9525">
            <a:solidFill>
              <a:schemeClr val="accent4"/>
            </a:solidFill>
            <a:prstDash val="dash"/>
          </a:ln>
        </p:spPr>
      </p:cxnSp>
      <p:sp>
        <p:nvSpPr>
          <p:cNvPr id="17" name="Shape 17"/>
          <p:cNvSpPr/>
          <p:nvPr/>
        </p:nvSpPr>
        <p:spPr>
          <a:xfrm>
            <a:off x="685800" y="493776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FFFDF8"/>
          </a:solidFill>
          <a:ln w="12700">
            <a:solidFill>
              <a:schemeClr val="tx1"/>
            </a:solidFill>
          </a:ln>
        </p:spPr>
      </p:sp>
      <p:sp>
        <p:nvSpPr>
          <p:cNvPr id="18" name="Shape 18"/>
          <p:cNvSpPr txBox="1"/>
          <p:nvPr/>
        </p:nvSpPr>
        <p:spPr>
          <a:xfrm>
            <a:off x="1417320" y="4892040"/>
            <a:ext cx="86868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3000">
                <a:solidFill>
                  <a:schemeClr val="accent5"/>
                </a:solidFill>
                <a:latin typeface="Caveat"/>
              </a:rPr>
              <a:t>I can </a:t>
            </a:r>
            <a:r>
              <a:rPr lang="en-US" sz="2000"/>
              <a:t>draw and label a water cycle diagram</a:t>
            </a:r>
            <a:endParaRPr lang="en-US"/>
          </a:p>
        </p:txBody>
      </p:sp>
      <p:cxnSp>
        <p:nvCxnSpPr>
          <p:cNvPr id="19" name="Line 19"/>
          <p:cNvCxnSpPr/>
          <p:nvPr/>
        </p:nvCxnSpPr>
        <p:spPr>
          <a:xfrm>
            <a:off x="1417320" y="5550408"/>
            <a:ext cx="8046720" cy="0"/>
          </a:xfrm>
          <a:prstGeom prst="line">
            <a:avLst/>
          </a:prstGeom>
          <a:ln w="9525">
            <a:solidFill>
              <a:schemeClr val="accent4"/>
            </a:solidFill>
            <a:prstDash val="dash"/>
          </a:ln>
        </p:spPr>
      </p:cxnSp>
      <p:sp>
        <p:nvSpPr>
          <p:cNvPr id="20" name="Shape 20"/>
          <p:cNvSpPr/>
          <p:nvPr/>
        </p:nvSpPr>
        <p:spPr>
          <a:xfrm>
            <a:off x="9692640" y="2331720"/>
            <a:ext cx="1737360" cy="17373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21" name="Shape 21"/>
          <p:cNvSpPr txBox="1"/>
          <p:nvPr/>
        </p:nvSpPr>
        <p:spPr>
          <a:xfrm rot="-480000">
            <a:off x="9692640" y="2331720"/>
            <a:ext cx="1737360" cy="1737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85000"/>
              </a:lnSpc>
            </a:pPr>
            <a:r>
              <a:rPr lang="en-US" sz="2800">
                <a:latin typeface="Caveat"/>
              </a:rPr>
              <a:t>you’ve</a:t>
            </a:r>
            <a:br>
              <a:rPr lang="en-US" sz="2800">
                <a:latin typeface="Caveat"/>
              </a:rPr>
            </a:br>
            <a:r>
              <a:rPr lang="en-US" sz="2800">
                <a:latin typeface="Caveat"/>
              </a:rPr>
              <a:t>got this!</a:t>
            </a:r>
            <a:endParaRPr lang="en-US" sz="2800">
              <a:latin typeface="Caveat"/>
            </a:endParaRPr>
          </a:p>
        </p:txBody>
      </p:sp>
      <p:sp>
        <p:nvSpPr>
          <p:cNvPr id="22" name="Flower"/>
          <p:cNvSpPr/>
          <p:nvPr userDrawn="1"/>
        </p:nvSpPr>
        <p:spPr>
          <a:xfrm>
            <a:off x="10655046" y="4273448"/>
            <a:ext cx="452628" cy="4526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23" name="Flower"/>
          <p:cNvSpPr/>
          <p:nvPr userDrawn="1"/>
        </p:nvSpPr>
        <p:spPr>
          <a:xfrm>
            <a:off x="10897677" y="4449730"/>
            <a:ext cx="452628" cy="4526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24" name="Flower"/>
          <p:cNvSpPr/>
          <p:nvPr userDrawn="1"/>
        </p:nvSpPr>
        <p:spPr>
          <a:xfrm>
            <a:off x="10805000" y="4734960"/>
            <a:ext cx="452628" cy="4526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25" name="Flower"/>
          <p:cNvSpPr/>
          <p:nvPr userDrawn="1"/>
        </p:nvSpPr>
        <p:spPr>
          <a:xfrm>
            <a:off x="10505092" y="4734960"/>
            <a:ext cx="452628" cy="4526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26" name="Flower"/>
          <p:cNvSpPr/>
          <p:nvPr userDrawn="1"/>
        </p:nvSpPr>
        <p:spPr>
          <a:xfrm>
            <a:off x="10412415" y="4449730"/>
            <a:ext cx="452628" cy="4526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27" name="Flower"/>
          <p:cNvSpPr/>
          <p:nvPr userDrawn="1"/>
        </p:nvSpPr>
        <p:spPr>
          <a:xfrm>
            <a:off x="10716768" y="4590288"/>
            <a:ext cx="329184" cy="329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part one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Let’s explore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Where does a puddle go on a sunny day? Let’s find out together.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big idea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the water cycle?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Water is always moving. It rises into the sky, forms clouds, falls as rain or snow, and gathers in oceans, lakes and rivers — then it starts all over again.</a:t>
            </a:r>
            <a:endParaRPr lang="en-US"/>
          </a:p>
          <a:p>
            <a:r>
              <a:rPr lang="en-US" b="1">
                <a:solidFill>
                  <a:schemeClr val="accent5"/>
                </a:solidFill>
              </a:rPr>
              <a:t>Fun fact: </a:t>
            </a:r>
            <a:r>
              <a:rPr lang="en-US"/>
              <a:t>the water you drink today may once have been drunk by a dinosaur!</a:t>
            </a:r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idx="15" sz="quarter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r>
              <a:rPr lang="en-US"/>
              <a:t>a rainy day in our town</a:t>
            </a:r>
            <a:endParaRPr lang="en-US"/>
          </a:p>
        </p:txBody>
      </p:sp>
      <p:sp>
        <p:nvSpPr>
          <p:cNvPr id="7" name="Slide Number"/>
          <p:cNvSpPr txBox="1"/>
          <p:nvPr/>
        </p:nvSpPr>
        <p:spPr>
          <a:xfrm>
            <a:off x="10591495" y="6309360"/>
            <a:ext cx="914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fld id="{B6F15528-21DE-4FAA-801E-634DDDAF4B2B}" type="slidenum">
              <a:rPr lang="en-US"/>
              <a:t>05</a:t>
            </a:fld>
            <a:endParaRPr lang="en-US"/>
          </a:p>
        </p:txBody>
      </p:sp>
      <p:sp>
        <p:nvSpPr>
          <p:cNvPr id="8" name="Footer"/>
          <p:cNvSpPr txBox="1"/>
          <p:nvPr/>
        </p:nvSpPr>
        <p:spPr>
          <a:xfrm>
            <a:off x="685800" y="6309360"/>
            <a:ext cx="5486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r>
              <a:rPr lang="en-US"/>
              <a:t>Science · Grade 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vocabulary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Four words to know</a:t>
            </a:r>
            <a:endParaRPr lang="en-US"/>
          </a:p>
        </p:txBody>
      </p:sp>
      <p:sp>
        <p:nvSpPr>
          <p:cNvPr id="4" name="Slide Number"/>
          <p:cNvSpPr txBox="1"/>
          <p:nvPr/>
        </p:nvSpPr>
        <p:spPr>
          <a:xfrm>
            <a:off x="10591495" y="6309360"/>
            <a:ext cx="914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fld id="{B6F15528-21DE-4FAA-801E-634DDDAF4B2B}" type="slidenum">
              <a:rPr lang="en-US"/>
              <a:t>06</a:t>
            </a:fld>
            <a:endParaRPr lang="en-US"/>
          </a:p>
        </p:txBody>
      </p:sp>
      <p:sp>
        <p:nvSpPr>
          <p:cNvPr id="5" name="Footer"/>
          <p:cNvSpPr txBox="1"/>
          <p:nvPr/>
        </p:nvSpPr>
        <p:spPr>
          <a:xfrm>
            <a:off x="685800" y="6309360"/>
            <a:ext cx="5486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r>
              <a:rPr lang="en-US"/>
              <a:t>Science · Grade 4</a:t>
            </a:r>
          </a:p>
        </p:txBody>
      </p:sp>
      <p:sp>
        <p:nvSpPr>
          <p:cNvPr id="6" name="Paper Card"/>
          <p:cNvSpPr/>
          <p:nvPr userDrawn="1"/>
        </p:nvSpPr>
        <p:spPr>
          <a:xfrm>
            <a:off x="685800" y="2011680"/>
            <a:ext cx="2464994" cy="393192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7" name="Shape 7"/>
          <p:cNvSpPr/>
          <p:nvPr/>
        </p:nvSpPr>
        <p:spPr>
          <a:xfrm>
            <a:off x="685800" y="2011680"/>
            <a:ext cx="2464994" cy="1051560"/>
          </a:xfrm>
          <a:prstGeom prst="round2SameRect">
            <a:avLst>
              <a:gd name="adj1" fmla="val 16000"/>
              <a:gd name="adj2" fmla="val 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8" name="Shape 8"/>
          <p:cNvSpPr txBox="1"/>
          <p:nvPr/>
        </p:nvSpPr>
        <p:spPr>
          <a:xfrm>
            <a:off x="914400" y="2057400"/>
            <a:ext cx="731520" cy="960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4800">
                <a:solidFill>
                  <a:schemeClr val="tx1"/>
                </a:solidFill>
                <a:latin typeface="Caveat"/>
              </a:rPr>
              <a:t>1</a:t>
            </a:r>
            <a:endParaRPr lang="en-US" sz="4800">
              <a:solidFill>
                <a:schemeClr val="tx1"/>
              </a:solidFill>
              <a:latin typeface="Caveat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914400" y="3291840"/>
            <a:ext cx="2007794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300">
                <a:latin typeface="+mj-lt"/>
              </a:rPr>
              <a:t>Evaporation</a:t>
            </a:r>
            <a:endParaRPr lang="en-US" sz="2300">
              <a:latin typeface="+mj-lt"/>
            </a:endParaRPr>
          </a:p>
        </p:txBody>
      </p:sp>
      <p:sp>
        <p:nvSpPr>
          <p:cNvPr id="10" name="Shape 10"/>
          <p:cNvSpPr txBox="1"/>
          <p:nvPr/>
        </p:nvSpPr>
        <p:spPr>
          <a:xfrm>
            <a:off x="914400" y="3931920"/>
            <a:ext cx="2007794" cy="182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Water warms up and turns into vapor that rises into the air.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1" name="Paper Card"/>
          <p:cNvSpPr/>
          <p:nvPr userDrawn="1"/>
        </p:nvSpPr>
        <p:spPr>
          <a:xfrm>
            <a:off x="3470834" y="2011680"/>
            <a:ext cx="2464994" cy="393192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12" name="Shape 12"/>
          <p:cNvSpPr/>
          <p:nvPr/>
        </p:nvSpPr>
        <p:spPr>
          <a:xfrm>
            <a:off x="3470834" y="2011680"/>
            <a:ext cx="2464994" cy="1051560"/>
          </a:xfrm>
          <a:prstGeom prst="round2SameRect">
            <a:avLst>
              <a:gd name="adj1" fmla="val 16000"/>
              <a:gd name="adj2" fmla="val 0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13" name="Shape 13"/>
          <p:cNvSpPr txBox="1"/>
          <p:nvPr/>
        </p:nvSpPr>
        <p:spPr>
          <a:xfrm>
            <a:off x="3699434" y="2057400"/>
            <a:ext cx="731520" cy="960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4800">
                <a:solidFill>
                  <a:schemeClr val="tx1"/>
                </a:solidFill>
                <a:latin typeface="Caveat"/>
              </a:rPr>
              <a:t>2</a:t>
            </a:r>
            <a:endParaRPr lang="en-US" sz="4800">
              <a:solidFill>
                <a:schemeClr val="tx1"/>
              </a:solidFill>
              <a:latin typeface="Caveat"/>
            </a:endParaRPr>
          </a:p>
        </p:txBody>
      </p:sp>
      <p:sp>
        <p:nvSpPr>
          <p:cNvPr id="14" name="Shape 14"/>
          <p:cNvSpPr txBox="1"/>
          <p:nvPr/>
        </p:nvSpPr>
        <p:spPr>
          <a:xfrm>
            <a:off x="3699434" y="3291840"/>
            <a:ext cx="2007794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300">
                <a:latin typeface="+mj-lt"/>
              </a:rPr>
              <a:t>Condensation</a:t>
            </a:r>
            <a:endParaRPr lang="en-US" sz="2300">
              <a:latin typeface="+mj-lt"/>
            </a:endParaRPr>
          </a:p>
        </p:txBody>
      </p:sp>
      <p:sp>
        <p:nvSpPr>
          <p:cNvPr id="15" name="Shape 15"/>
          <p:cNvSpPr txBox="1"/>
          <p:nvPr/>
        </p:nvSpPr>
        <p:spPr>
          <a:xfrm>
            <a:off x="3699434" y="3931920"/>
            <a:ext cx="2007794" cy="182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Vapor cools down and turns into tiny drops that form clouds.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6" name="Paper Card"/>
          <p:cNvSpPr/>
          <p:nvPr userDrawn="1"/>
        </p:nvSpPr>
        <p:spPr>
          <a:xfrm>
            <a:off x="6255868" y="2011680"/>
            <a:ext cx="2464994" cy="393192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17" name="Shape 17"/>
          <p:cNvSpPr/>
          <p:nvPr/>
        </p:nvSpPr>
        <p:spPr>
          <a:xfrm>
            <a:off x="6255868" y="2011680"/>
            <a:ext cx="2464994" cy="1051560"/>
          </a:xfrm>
          <a:prstGeom prst="round2SameRect">
            <a:avLst>
              <a:gd name="adj1" fmla="val 16000"/>
              <a:gd name="adj2" fmla="val 0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18" name="Shape 18"/>
          <p:cNvSpPr txBox="1"/>
          <p:nvPr/>
        </p:nvSpPr>
        <p:spPr>
          <a:xfrm>
            <a:off x="6484468" y="2057400"/>
            <a:ext cx="731520" cy="960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4800">
                <a:solidFill>
                  <a:schemeClr val="tx1"/>
                </a:solidFill>
                <a:latin typeface="Caveat"/>
              </a:rPr>
              <a:t>3</a:t>
            </a:r>
            <a:endParaRPr lang="en-US" sz="4800">
              <a:solidFill>
                <a:schemeClr val="tx1"/>
              </a:solidFill>
              <a:latin typeface="Caveat"/>
            </a:endParaRPr>
          </a:p>
        </p:txBody>
      </p:sp>
      <p:sp>
        <p:nvSpPr>
          <p:cNvPr id="19" name="Shape 19"/>
          <p:cNvSpPr txBox="1"/>
          <p:nvPr/>
        </p:nvSpPr>
        <p:spPr>
          <a:xfrm>
            <a:off x="6484468" y="3291840"/>
            <a:ext cx="2007794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300">
                <a:latin typeface="+mj-lt"/>
              </a:rPr>
              <a:t>Precipitation</a:t>
            </a:r>
            <a:endParaRPr lang="en-US" sz="2300">
              <a:latin typeface="+mj-lt"/>
            </a:endParaRPr>
          </a:p>
        </p:txBody>
      </p:sp>
      <p:sp>
        <p:nvSpPr>
          <p:cNvPr id="20" name="Shape 20"/>
          <p:cNvSpPr txBox="1"/>
          <p:nvPr/>
        </p:nvSpPr>
        <p:spPr>
          <a:xfrm>
            <a:off x="6484468" y="3931920"/>
            <a:ext cx="2007794" cy="182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Drops get heavy and fall as rain, snow, sleet or hail.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21" name="Paper Card"/>
          <p:cNvSpPr/>
          <p:nvPr userDrawn="1"/>
        </p:nvSpPr>
        <p:spPr>
          <a:xfrm>
            <a:off x="9040901" y="2011680"/>
            <a:ext cx="2464994" cy="393192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22" name="Shape 22"/>
          <p:cNvSpPr/>
          <p:nvPr/>
        </p:nvSpPr>
        <p:spPr>
          <a:xfrm>
            <a:off x="9040901" y="2011680"/>
            <a:ext cx="2464994" cy="1051560"/>
          </a:xfrm>
          <a:prstGeom prst="round2SameRect">
            <a:avLst>
              <a:gd name="adj1" fmla="val 16000"/>
              <a:gd name="adj2" fmla="val 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23" name="Shape 23"/>
          <p:cNvSpPr txBox="1"/>
          <p:nvPr/>
        </p:nvSpPr>
        <p:spPr>
          <a:xfrm>
            <a:off x="9269501" y="2057400"/>
            <a:ext cx="731520" cy="960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4800">
                <a:solidFill>
                  <a:schemeClr val="tx1"/>
                </a:solidFill>
                <a:latin typeface="Caveat"/>
              </a:rPr>
              <a:t>4</a:t>
            </a:r>
            <a:endParaRPr lang="en-US" sz="4800">
              <a:solidFill>
                <a:schemeClr val="tx1"/>
              </a:solidFill>
              <a:latin typeface="Caveat"/>
            </a:endParaRPr>
          </a:p>
        </p:txBody>
      </p:sp>
      <p:sp>
        <p:nvSpPr>
          <p:cNvPr id="24" name="Shape 24"/>
          <p:cNvSpPr txBox="1"/>
          <p:nvPr/>
        </p:nvSpPr>
        <p:spPr>
          <a:xfrm>
            <a:off x="9269501" y="3291840"/>
            <a:ext cx="2007794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300">
                <a:latin typeface="+mj-lt"/>
              </a:rPr>
              <a:t>Collection</a:t>
            </a:r>
            <a:endParaRPr lang="en-US" sz="2300">
              <a:latin typeface="+mj-lt"/>
            </a:endParaRPr>
          </a:p>
        </p:txBody>
      </p:sp>
      <p:sp>
        <p:nvSpPr>
          <p:cNvPr id="25" name="Shape 25"/>
          <p:cNvSpPr txBox="1"/>
          <p:nvPr/>
        </p:nvSpPr>
        <p:spPr>
          <a:xfrm>
            <a:off x="9269501" y="3931920"/>
            <a:ext cx="2007794" cy="182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Water gathers in oceans, lakes, rivers and underground.</a:t>
            </a:r>
            <a:endParaRPr lang="en-US" sz="14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did you know?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Earth’s water in three numbers</a:t>
            </a:r>
            <a:endParaRPr lang="en-US"/>
          </a:p>
        </p:txBody>
      </p:sp>
      <p:sp>
        <p:nvSpPr>
          <p:cNvPr id="4" name="Slide Number"/>
          <p:cNvSpPr txBox="1"/>
          <p:nvPr/>
        </p:nvSpPr>
        <p:spPr>
          <a:xfrm>
            <a:off x="10591495" y="6309360"/>
            <a:ext cx="914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fld id="{B6F15528-21DE-4FAA-801E-634DDDAF4B2B}" type="slidenum">
              <a:rPr lang="en-US"/>
              <a:t>07</a:t>
            </a:fld>
            <a:endParaRPr lang="en-US"/>
          </a:p>
        </p:txBody>
      </p:sp>
      <p:sp>
        <p:nvSpPr>
          <p:cNvPr id="5" name="Footer"/>
          <p:cNvSpPr txBox="1"/>
          <p:nvPr/>
        </p:nvSpPr>
        <p:spPr>
          <a:xfrm>
            <a:off x="685800" y="6309360"/>
            <a:ext cx="5486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r>
              <a:rPr lang="en-US"/>
              <a:t>Science · Grade 4</a:t>
            </a:r>
          </a:p>
        </p:txBody>
      </p:sp>
      <p:sp>
        <p:nvSpPr>
          <p:cNvPr id="6" name="Shape 6"/>
          <p:cNvSpPr/>
          <p:nvPr/>
        </p:nvSpPr>
        <p:spPr>
          <a:xfrm>
            <a:off x="1051560" y="2011680"/>
            <a:ext cx="2651760" cy="26517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7" name="Shape 7"/>
          <p:cNvSpPr/>
          <p:nvPr/>
        </p:nvSpPr>
        <p:spPr>
          <a:xfrm>
            <a:off x="1216152" y="2176272"/>
            <a:ext cx="2322576" cy="2322576"/>
          </a:xfrm>
          <a:prstGeom prst="ellipse">
            <a:avLst/>
          </a:prstGeom>
          <a:noFill/>
          <a:ln w="19050">
            <a:solidFill>
              <a:srgbClr val="FFFFFF"/>
            </a:solidFill>
            <a:prstDash val="dash"/>
          </a:ln>
        </p:spPr>
      </p:sp>
      <p:sp>
        <p:nvSpPr>
          <p:cNvPr id="8" name="Shape 8"/>
          <p:cNvSpPr txBox="1"/>
          <p:nvPr/>
        </p:nvSpPr>
        <p:spPr>
          <a:xfrm>
            <a:off x="1051560" y="2011680"/>
            <a:ext cx="2651760" cy="2651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6000">
                <a:latin typeface="+mj-lt"/>
              </a:rPr>
              <a:t>97%</a:t>
            </a:r>
            <a:endParaRPr lang="en-US" sz="6000">
              <a:latin typeface="+mj-lt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22960" y="4846320"/>
            <a:ext cx="310896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1700"/>
              <a:t>of Earth’s water is salty ocean water</a:t>
            </a:r>
            <a:endParaRPr lang="en-US" sz="1700"/>
          </a:p>
        </p:txBody>
      </p:sp>
      <p:sp>
        <p:nvSpPr>
          <p:cNvPr id="10" name="Shape 10"/>
          <p:cNvSpPr/>
          <p:nvPr/>
        </p:nvSpPr>
        <p:spPr>
          <a:xfrm>
            <a:off x="4754880" y="2011680"/>
            <a:ext cx="2651760" cy="26517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11" name="Shape 11"/>
          <p:cNvSpPr/>
          <p:nvPr/>
        </p:nvSpPr>
        <p:spPr>
          <a:xfrm>
            <a:off x="4919472" y="2176272"/>
            <a:ext cx="2322576" cy="2322576"/>
          </a:xfrm>
          <a:prstGeom prst="ellipse">
            <a:avLst/>
          </a:prstGeom>
          <a:noFill/>
          <a:ln w="19050">
            <a:solidFill>
              <a:srgbClr val="FFFFFF"/>
            </a:solidFill>
            <a:prstDash val="dash"/>
          </a:ln>
        </p:spPr>
      </p:sp>
      <p:sp>
        <p:nvSpPr>
          <p:cNvPr id="12" name="Shape 12"/>
          <p:cNvSpPr txBox="1"/>
          <p:nvPr/>
        </p:nvSpPr>
        <p:spPr>
          <a:xfrm>
            <a:off x="4754880" y="2011680"/>
            <a:ext cx="2651760" cy="2651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6000">
                <a:latin typeface="+mj-lt"/>
              </a:rPr>
              <a:t>2%</a:t>
            </a:r>
            <a:endParaRPr lang="en-US" sz="6000">
              <a:latin typeface="+mj-lt"/>
            </a:endParaRPr>
          </a:p>
        </p:txBody>
      </p:sp>
      <p:sp>
        <p:nvSpPr>
          <p:cNvPr id="13" name="Shape 13"/>
          <p:cNvSpPr txBox="1"/>
          <p:nvPr/>
        </p:nvSpPr>
        <p:spPr>
          <a:xfrm>
            <a:off x="4526280" y="4846320"/>
            <a:ext cx="310896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1700"/>
              <a:t>is frozen in glaciers and ice caps</a:t>
            </a:r>
            <a:endParaRPr lang="en-US" sz="1700"/>
          </a:p>
        </p:txBody>
      </p:sp>
      <p:sp>
        <p:nvSpPr>
          <p:cNvPr id="14" name="Shape 14"/>
          <p:cNvSpPr/>
          <p:nvPr/>
        </p:nvSpPr>
        <p:spPr>
          <a:xfrm>
            <a:off x="8458200" y="2011680"/>
            <a:ext cx="2651760" cy="26517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5" name="Shape 15"/>
          <p:cNvSpPr/>
          <p:nvPr/>
        </p:nvSpPr>
        <p:spPr>
          <a:xfrm>
            <a:off x="8622792" y="2176272"/>
            <a:ext cx="2322576" cy="2322576"/>
          </a:xfrm>
          <a:prstGeom prst="ellipse">
            <a:avLst/>
          </a:prstGeom>
          <a:noFill/>
          <a:ln w="19050">
            <a:solidFill>
              <a:srgbClr val="FFFFFF"/>
            </a:solidFill>
            <a:prstDash val="dash"/>
          </a:ln>
        </p:spPr>
      </p:sp>
      <p:sp>
        <p:nvSpPr>
          <p:cNvPr id="16" name="Shape 16"/>
          <p:cNvSpPr txBox="1"/>
          <p:nvPr/>
        </p:nvSpPr>
        <p:spPr>
          <a:xfrm>
            <a:off x="8458200" y="2011680"/>
            <a:ext cx="2651760" cy="2651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6000">
                <a:latin typeface="+mj-lt"/>
              </a:rPr>
              <a:t>1%</a:t>
            </a:r>
            <a:endParaRPr lang="en-US" sz="6000">
              <a:latin typeface="+mj-lt"/>
            </a:endParaRPr>
          </a:p>
        </p:txBody>
      </p:sp>
      <p:sp>
        <p:nvSpPr>
          <p:cNvPr id="17" name="Shape 17"/>
          <p:cNvSpPr txBox="1"/>
          <p:nvPr/>
        </p:nvSpPr>
        <p:spPr>
          <a:xfrm>
            <a:off x="8229600" y="4846320"/>
            <a:ext cx="310896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1700"/>
              <a:t>is fresh water we can use</a:t>
            </a:r>
            <a:endParaRPr lang="en-US" sz="1700"/>
          </a:p>
        </p:txBody>
      </p:sp>
      <p:sp>
        <p:nvSpPr>
          <p:cNvPr id="18" name="Sparkle"/>
          <p:cNvSpPr/>
          <p:nvPr userDrawn="1"/>
        </p:nvSpPr>
        <p:spPr>
          <a:xfrm>
            <a:off x="4000500" y="2034540"/>
            <a:ext cx="320040" cy="320040"/>
          </a:xfrm>
          <a:prstGeom prst="star4">
            <a:avLst>
              <a:gd name="adj" fmla="val 18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19" name="Sparkle"/>
          <p:cNvSpPr/>
          <p:nvPr userDrawn="1"/>
        </p:nvSpPr>
        <p:spPr>
          <a:xfrm>
            <a:off x="7735824" y="4352544"/>
            <a:ext cx="256032" cy="256032"/>
          </a:xfrm>
          <a:prstGeom prst="star4">
            <a:avLst>
              <a:gd name="adj" fmla="val 18000"/>
            </a:avLst>
          </a:prstGeom>
          <a:solidFill>
            <a:schemeClr val="accent5"/>
          </a:solidFill>
          <a:ln>
            <a:noFill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class survey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favorite kind of weather</a:t>
            </a:r>
            <a:endParaRPr lang="en-US"/>
          </a:p>
        </p:txBody>
      </p:sp>
      <p:sp>
        <p:nvSpPr>
          <p:cNvPr id="4" name="Slide Number"/>
          <p:cNvSpPr txBox="1"/>
          <p:nvPr/>
        </p:nvSpPr>
        <p:spPr>
          <a:xfrm>
            <a:off x="10591495" y="6309360"/>
            <a:ext cx="914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fld id="{B6F15528-21DE-4FAA-801E-634DDDAF4B2B}" type="slidenum">
              <a:rPr lang="en-US"/>
              <a:t>08</a:t>
            </a:fld>
            <a:endParaRPr lang="en-US"/>
          </a:p>
        </p:txBody>
      </p:sp>
      <p:sp>
        <p:nvSpPr>
          <p:cNvPr id="5" name="Footer"/>
          <p:cNvSpPr txBox="1"/>
          <p:nvPr/>
        </p:nvSpPr>
        <p:spPr>
          <a:xfrm>
            <a:off x="685800" y="6309360"/>
            <a:ext cx="5486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r>
              <a:rPr lang="en-US"/>
              <a:t>Science · Grade 4</a:t>
            </a:r>
          </a:p>
        </p:txBody>
      </p:sp>
      <p:sp>
        <p:nvSpPr>
          <p:cNvPr id="6" name="Paper Card"/>
          <p:cNvSpPr/>
          <p:nvPr userDrawn="1"/>
        </p:nvSpPr>
        <p:spPr>
          <a:xfrm>
            <a:off x="685800" y="1965960"/>
            <a:ext cx="7406640" cy="411480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960120" y="2148840"/>
          <a:ext cx="6858000" cy="37490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Shape 8"/>
          <p:cNvSpPr txBox="1"/>
          <p:nvPr/>
        </p:nvSpPr>
        <p:spPr>
          <a:xfrm>
            <a:off x="8503920" y="2103120"/>
            <a:ext cx="301752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800">
                <a:solidFill>
                  <a:schemeClr val="accent5"/>
                </a:solidFill>
                <a:latin typeface="Caveat"/>
              </a:rPr>
              <a:t>what we noticed</a:t>
            </a:r>
            <a:endParaRPr lang="en-US" sz="28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503920" y="2697480"/>
            <a:ext cx="3017520" cy="320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</a:pPr>
            <a:r>
              <a:rPr lang="en-US" sz="2200">
                <a:latin typeface="+mj-lt"/>
              </a:rPr>
              <a:t>Sunny days won — but snowy was a close second!</a:t>
            </a:r>
            <a:endParaRPr lang="en-US" sz="2200">
              <a:latin typeface="+mj-lt"/>
            </a:endParaRPr>
          </a:p>
          <a:p>
            <a:pPr>
              <a:lnSpc>
                <a:spcPct val="135000"/>
              </a:lnSpc>
            </a:pPr>
            <a:r>
              <a:rPr lang="en-US" sz="1500">
                <a:solidFill>
                  <a:schemeClr val="tx2"/>
                </a:solidFill>
              </a:rPr>
              <a:t>Ask: which kinds of weather are part of the water cycle?</a:t>
            </a:r>
            <a:endParaRPr lang="en-US" sz="15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step by step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journey of a raindrop</a:t>
            </a:r>
            <a:endParaRPr lang="en-US"/>
          </a:p>
        </p:txBody>
      </p:sp>
      <p:sp>
        <p:nvSpPr>
          <p:cNvPr id="4" name="Slide Number"/>
          <p:cNvSpPr txBox="1"/>
          <p:nvPr/>
        </p:nvSpPr>
        <p:spPr>
          <a:xfrm>
            <a:off x="10591495" y="6309360"/>
            <a:ext cx="914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fld id="{B6F15528-21DE-4FAA-801E-634DDDAF4B2B}" type="slidenum">
              <a:rPr lang="en-US"/>
              <a:t>09</a:t>
            </a:fld>
            <a:endParaRPr lang="en-US"/>
          </a:p>
        </p:txBody>
      </p:sp>
      <p:sp>
        <p:nvSpPr>
          <p:cNvPr id="5" name="Footer"/>
          <p:cNvSpPr txBox="1"/>
          <p:nvPr/>
        </p:nvSpPr>
        <p:spPr>
          <a:xfrm>
            <a:off x="685800" y="6309360"/>
            <a:ext cx="5486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r>
              <a:rPr lang="en-US"/>
              <a:t>Science · Grade 4</a:t>
            </a:r>
          </a:p>
        </p:txBody>
      </p:sp>
      <p:cxnSp>
        <p:nvCxnSpPr>
          <p:cNvPr id="6" name="Line 6"/>
          <p:cNvCxnSpPr/>
          <p:nvPr/>
        </p:nvCxnSpPr>
        <p:spPr>
          <a:xfrm>
            <a:off x="2038312" y="2880360"/>
            <a:ext cx="8115071" cy="0"/>
          </a:xfrm>
          <a:prstGeom prst="line">
            <a:avLst/>
          </a:prstGeom>
          <a:ln w="25400">
            <a:solidFill>
              <a:schemeClr val="tx2"/>
            </a:solidFill>
            <a:prstDash val="dash"/>
          </a:ln>
        </p:spPr>
      </p:cxnSp>
      <p:sp>
        <p:nvSpPr>
          <p:cNvPr id="7" name="Shape 7"/>
          <p:cNvSpPr/>
          <p:nvPr/>
        </p:nvSpPr>
        <p:spPr>
          <a:xfrm>
            <a:off x="1352512" y="2194560"/>
            <a:ext cx="1371600" cy="1371600"/>
          </a:xfrm>
          <a:prstGeom prst="ellipse">
            <a:avLst/>
          </a:prstGeom>
          <a:solidFill>
            <a:schemeClr val="accent1"/>
          </a:solidFill>
          <a:ln w="50800">
            <a:solidFill>
              <a:srgbClr val="FFFDF8"/>
            </a:solidFill>
          </a:ln>
        </p:spPr>
      </p:sp>
      <p:sp>
        <p:nvSpPr>
          <p:cNvPr id="8" name="Shape 8"/>
          <p:cNvSpPr txBox="1"/>
          <p:nvPr/>
        </p:nvSpPr>
        <p:spPr>
          <a:xfrm>
            <a:off x="1352512" y="2194560"/>
            <a:ext cx="1371600" cy="1371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4000">
                <a:latin typeface="+mj-lt"/>
              </a:rPr>
              <a:t>1</a:t>
            </a:r>
            <a:endParaRPr lang="en-US" sz="4000">
              <a:latin typeface="+mj-lt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22960" y="3794760"/>
            <a:ext cx="2430704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2400">
                <a:latin typeface="+mj-lt"/>
              </a:rPr>
              <a:t>Evaporate</a:t>
            </a:r>
            <a:endParaRPr lang="en-US" sz="2400">
              <a:latin typeface="+mj-lt"/>
            </a:endParaRPr>
          </a:p>
        </p:txBody>
      </p:sp>
      <p:sp>
        <p:nvSpPr>
          <p:cNvPr id="10" name="Shape 10"/>
          <p:cNvSpPr txBox="1"/>
          <p:nvPr/>
        </p:nvSpPr>
        <p:spPr>
          <a:xfrm>
            <a:off x="960120" y="4389120"/>
            <a:ext cx="2156384" cy="128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35000"/>
              </a:lnSpc>
            </a:pPr>
            <a:r>
              <a:rPr lang="en-US" sz="1500">
                <a:solidFill>
                  <a:schemeClr val="tx2"/>
                </a:solidFill>
              </a:rPr>
              <a:t>The sun warms the ocean and water rises as vapor.</a:t>
            </a:r>
            <a:endParaRPr lang="en-US" sz="1500">
              <a:solidFill>
                <a:schemeClr val="tx2"/>
              </a:solidFill>
            </a:endParaRPr>
          </a:p>
        </p:txBody>
      </p:sp>
      <p:sp>
        <p:nvSpPr>
          <p:cNvPr id="11" name="Shape 11"/>
          <p:cNvSpPr/>
          <p:nvPr/>
        </p:nvSpPr>
        <p:spPr>
          <a:xfrm>
            <a:off x="4057536" y="2194560"/>
            <a:ext cx="1371600" cy="1371600"/>
          </a:xfrm>
          <a:prstGeom prst="ellipse">
            <a:avLst/>
          </a:prstGeom>
          <a:solidFill>
            <a:schemeClr val="accent2"/>
          </a:solidFill>
          <a:ln w="50800">
            <a:solidFill>
              <a:srgbClr val="FFFDF8"/>
            </a:solidFill>
          </a:ln>
        </p:spPr>
      </p:sp>
      <p:sp>
        <p:nvSpPr>
          <p:cNvPr id="12" name="Shape 12"/>
          <p:cNvSpPr txBox="1"/>
          <p:nvPr/>
        </p:nvSpPr>
        <p:spPr>
          <a:xfrm>
            <a:off x="4057536" y="2194560"/>
            <a:ext cx="1371600" cy="1371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4000">
                <a:latin typeface="+mj-lt"/>
              </a:rPr>
              <a:t>2</a:t>
            </a:r>
            <a:endParaRPr lang="en-US" sz="4000">
              <a:latin typeface="+mj-lt"/>
            </a:endParaRPr>
          </a:p>
        </p:txBody>
      </p:sp>
      <p:sp>
        <p:nvSpPr>
          <p:cNvPr id="13" name="Shape 13"/>
          <p:cNvSpPr txBox="1"/>
          <p:nvPr/>
        </p:nvSpPr>
        <p:spPr>
          <a:xfrm>
            <a:off x="3527984" y="3794760"/>
            <a:ext cx="2430704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2400">
                <a:latin typeface="+mj-lt"/>
              </a:rPr>
              <a:t>Condense</a:t>
            </a:r>
            <a:endParaRPr lang="en-US" sz="2400">
              <a:latin typeface="+mj-lt"/>
            </a:endParaRPr>
          </a:p>
        </p:txBody>
      </p:sp>
      <p:sp>
        <p:nvSpPr>
          <p:cNvPr id="14" name="Shape 14"/>
          <p:cNvSpPr txBox="1"/>
          <p:nvPr/>
        </p:nvSpPr>
        <p:spPr>
          <a:xfrm>
            <a:off x="3665144" y="4389120"/>
            <a:ext cx="2156384" cy="128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35000"/>
              </a:lnSpc>
            </a:pPr>
            <a:r>
              <a:rPr lang="en-US" sz="1500">
                <a:solidFill>
                  <a:schemeClr val="tx2"/>
                </a:solidFill>
              </a:rPr>
              <a:t>High in the sky, the vapor cools and forms clouds.</a:t>
            </a:r>
            <a:endParaRPr lang="en-US" sz="1500">
              <a:solidFill>
                <a:schemeClr val="tx2"/>
              </a:solidFill>
            </a:endParaRPr>
          </a:p>
        </p:txBody>
      </p:sp>
      <p:sp>
        <p:nvSpPr>
          <p:cNvPr id="15" name="Shape 15"/>
          <p:cNvSpPr/>
          <p:nvPr/>
        </p:nvSpPr>
        <p:spPr>
          <a:xfrm>
            <a:off x="6762560" y="2194560"/>
            <a:ext cx="1371600" cy="1371600"/>
          </a:xfrm>
          <a:prstGeom prst="ellipse">
            <a:avLst/>
          </a:prstGeom>
          <a:solidFill>
            <a:schemeClr val="accent4"/>
          </a:solidFill>
          <a:ln w="50800">
            <a:solidFill>
              <a:srgbClr val="FFFDF8"/>
            </a:solidFill>
          </a:ln>
        </p:spPr>
      </p:sp>
      <p:sp>
        <p:nvSpPr>
          <p:cNvPr id="16" name="Shape 16"/>
          <p:cNvSpPr txBox="1"/>
          <p:nvPr/>
        </p:nvSpPr>
        <p:spPr>
          <a:xfrm>
            <a:off x="6762560" y="2194560"/>
            <a:ext cx="1371600" cy="1371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4000">
                <a:latin typeface="+mj-lt"/>
              </a:rPr>
              <a:t>3</a:t>
            </a:r>
            <a:endParaRPr lang="en-US" sz="4000">
              <a:latin typeface="+mj-lt"/>
            </a:endParaRPr>
          </a:p>
        </p:txBody>
      </p:sp>
      <p:sp>
        <p:nvSpPr>
          <p:cNvPr id="17" name="Shape 17"/>
          <p:cNvSpPr txBox="1"/>
          <p:nvPr/>
        </p:nvSpPr>
        <p:spPr>
          <a:xfrm>
            <a:off x="6233008" y="3794760"/>
            <a:ext cx="2430704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2400">
                <a:latin typeface="+mj-lt"/>
              </a:rPr>
              <a:t>Precipitate</a:t>
            </a:r>
            <a:endParaRPr lang="en-US" sz="2400">
              <a:latin typeface="+mj-lt"/>
            </a:endParaRPr>
          </a:p>
        </p:txBody>
      </p:sp>
      <p:sp>
        <p:nvSpPr>
          <p:cNvPr id="18" name="Shape 18"/>
          <p:cNvSpPr txBox="1"/>
          <p:nvPr/>
        </p:nvSpPr>
        <p:spPr>
          <a:xfrm>
            <a:off x="6370168" y="4389120"/>
            <a:ext cx="2156384" cy="128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35000"/>
              </a:lnSpc>
            </a:pPr>
            <a:r>
              <a:rPr lang="en-US" sz="1500">
                <a:solidFill>
                  <a:schemeClr val="tx2"/>
                </a:solidFill>
              </a:rPr>
              <a:t>Clouds get heavy and drops fall as rain or snow.</a:t>
            </a:r>
            <a:endParaRPr lang="en-US" sz="1500">
              <a:solidFill>
                <a:schemeClr val="tx2"/>
              </a:solidFill>
            </a:endParaRPr>
          </a:p>
        </p:txBody>
      </p:sp>
      <p:sp>
        <p:nvSpPr>
          <p:cNvPr id="19" name="Shape 19"/>
          <p:cNvSpPr/>
          <p:nvPr/>
        </p:nvSpPr>
        <p:spPr>
          <a:xfrm>
            <a:off x="9467583" y="2194560"/>
            <a:ext cx="1371600" cy="1371600"/>
          </a:xfrm>
          <a:prstGeom prst="ellipse">
            <a:avLst/>
          </a:prstGeom>
          <a:solidFill>
            <a:schemeClr val="accent3"/>
          </a:solidFill>
          <a:ln w="50800">
            <a:solidFill>
              <a:srgbClr val="FFFDF8"/>
            </a:solidFill>
          </a:ln>
        </p:spPr>
      </p:sp>
      <p:sp>
        <p:nvSpPr>
          <p:cNvPr id="20" name="Shape 20"/>
          <p:cNvSpPr txBox="1"/>
          <p:nvPr/>
        </p:nvSpPr>
        <p:spPr>
          <a:xfrm>
            <a:off x="9467583" y="2194560"/>
            <a:ext cx="1371600" cy="1371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4000">
                <a:latin typeface="+mj-lt"/>
              </a:rPr>
              <a:t>4</a:t>
            </a:r>
            <a:endParaRPr lang="en-US" sz="4000">
              <a:latin typeface="+mj-lt"/>
            </a:endParaRPr>
          </a:p>
        </p:txBody>
      </p:sp>
      <p:sp>
        <p:nvSpPr>
          <p:cNvPr id="21" name="Shape 21"/>
          <p:cNvSpPr txBox="1"/>
          <p:nvPr/>
        </p:nvSpPr>
        <p:spPr>
          <a:xfrm>
            <a:off x="8938031" y="3794760"/>
            <a:ext cx="2430704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2400">
                <a:latin typeface="+mj-lt"/>
              </a:rPr>
              <a:t>Collect</a:t>
            </a:r>
            <a:endParaRPr lang="en-US" sz="2400">
              <a:latin typeface="+mj-lt"/>
            </a:endParaRPr>
          </a:p>
        </p:txBody>
      </p:sp>
      <p:sp>
        <p:nvSpPr>
          <p:cNvPr id="22" name="Shape 22"/>
          <p:cNvSpPr txBox="1"/>
          <p:nvPr/>
        </p:nvSpPr>
        <p:spPr>
          <a:xfrm>
            <a:off x="9075191" y="4389120"/>
            <a:ext cx="2156384" cy="128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35000"/>
              </a:lnSpc>
            </a:pPr>
            <a:r>
              <a:rPr lang="en-US" sz="1500">
                <a:solidFill>
                  <a:schemeClr val="tx2"/>
                </a:solidFill>
              </a:rPr>
              <a:t>Water flows back into rivers, lakes and the sea.</a:t>
            </a:r>
            <a:endParaRPr lang="en-US" sz="1500">
              <a:solidFill>
                <a:schemeClr val="tx2"/>
              </a:solidFill>
            </a:endParaRPr>
          </a:p>
        </p:txBody>
      </p:sp>
      <p:sp>
        <p:nvSpPr>
          <p:cNvPr id="23" name="Shape 23"/>
          <p:cNvSpPr txBox="1"/>
          <p:nvPr/>
        </p:nvSpPr>
        <p:spPr>
          <a:xfrm>
            <a:off x="8396935" y="5577840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2600">
                <a:solidFill>
                  <a:schemeClr val="accent5"/>
                </a:solidFill>
                <a:latin typeface="Caveat"/>
              </a:rPr>
              <a:t>…and around it goes again!</a:t>
            </a:r>
            <a:endParaRPr lang="en-US" sz="2600">
              <a:solidFill>
                <a:schemeClr val="accent5"/>
              </a:solidFill>
              <a:latin typeface="Cave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group roles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does what in your group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 sz="quarter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21" sz="quarter"/>
          </p:nvPr>
        </p:nvSpPr>
        <p:spPr/>
      </p:sp>
      <p:sp>
        <p:nvSpPr>
          <p:cNvPr id="6" name="Picture Placeholder 5"/>
          <p:cNvSpPr>
            <a:spLocks noGrp="1"/>
          </p:cNvSpPr>
          <p:nvPr>
            <p:ph type="pic" idx="22" sz="quarter"/>
          </p:nvPr>
        </p:nvSpPr>
        <p:spPr/>
      </p:sp>
      <p:sp>
        <p:nvSpPr>
          <p:cNvPr id="7" name="Picture Placeholder 6"/>
          <p:cNvSpPr>
            <a:spLocks noGrp="1"/>
          </p:cNvSpPr>
          <p:nvPr>
            <p:ph type="pic" idx="23" sz="quarter"/>
          </p:nvPr>
        </p:nvSpPr>
        <p:spPr/>
      </p:sp>
      <p:sp>
        <p:nvSpPr>
          <p:cNvPr id="8" name="Text Placeholder 7"/>
          <p:cNvSpPr>
            <a:spLocks noGrp="1"/>
          </p:cNvSpPr>
          <p:nvPr>
            <p:ph type="body" idx="30"/>
          </p:nvPr>
        </p:nvSpPr>
        <p:spPr/>
        <p:txBody>
          <a:bodyPr/>
          <a:lstStyle/>
          <a:p>
            <a:r>
              <a:rPr lang="en-US"/>
              <a:t>Leader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31"/>
          </p:nvPr>
        </p:nvSpPr>
        <p:spPr/>
        <p:txBody>
          <a:bodyPr/>
          <a:lstStyle/>
          <a:p>
            <a:r>
              <a:rPr lang="en-US"/>
              <a:t>Recorder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idx="32"/>
          </p:nvPr>
        </p:nvSpPr>
        <p:spPr/>
        <p:txBody>
          <a:bodyPr/>
          <a:lstStyle/>
          <a:p>
            <a:r>
              <a:rPr lang="en-US"/>
              <a:t>Timekeeper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idx="33"/>
          </p:nvPr>
        </p:nvSpPr>
        <p:spPr/>
        <p:txBody>
          <a:bodyPr/>
          <a:lstStyle/>
          <a:p>
            <a:r>
              <a:rPr lang="en-US"/>
              <a:t>Reporter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40"/>
          </p:nvPr>
        </p:nvSpPr>
        <p:spPr/>
        <p:txBody>
          <a:bodyPr/>
          <a:lstStyle/>
          <a:p>
            <a:r>
              <a:rPr lang="en-US"/>
              <a:t>Keeps the group on task and makes sure everyone is heard.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41"/>
          </p:nvPr>
        </p:nvSpPr>
        <p:spPr/>
        <p:txBody>
          <a:bodyPr/>
          <a:lstStyle/>
          <a:p>
            <a:r>
              <a:rPr lang="en-US"/>
              <a:t>Writes down ideas, notes and answers.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idx="42"/>
          </p:nvPr>
        </p:nvSpPr>
        <p:spPr/>
        <p:txBody>
          <a:bodyPr/>
          <a:lstStyle/>
          <a:p>
            <a:r>
              <a:rPr lang="en-US"/>
              <a:t>Watches the clock and gives a two-minute warning.</a:t>
            </a:r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idx="43"/>
          </p:nvPr>
        </p:nvSpPr>
        <p:spPr/>
        <p:txBody>
          <a:bodyPr/>
          <a:lstStyle/>
          <a:p>
            <a:r>
              <a:rPr lang="en-US"/>
              <a:t>Shares the group’s work with the class.</a:t>
            </a:r>
            <a:endParaRPr lang="en-US"/>
          </a:p>
        </p:txBody>
      </p:sp>
      <p:sp>
        <p:nvSpPr>
          <p:cNvPr id="16" name="Slide Number"/>
          <p:cNvSpPr txBox="1"/>
          <p:nvPr/>
        </p:nvSpPr>
        <p:spPr>
          <a:xfrm>
            <a:off x="10591495" y="6309360"/>
            <a:ext cx="914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fld id="{B6F15528-21DE-4FAA-801E-634DDDAF4B2B}" type="slidenum">
              <a:rPr lang="en-US"/>
              <a:t>10</a:t>
            </a:fld>
            <a:endParaRPr lang="en-US"/>
          </a:p>
        </p:txBody>
      </p:sp>
      <p:sp>
        <p:nvSpPr>
          <p:cNvPr id="17" name="Footer"/>
          <p:cNvSpPr txBox="1"/>
          <p:nvPr/>
        </p:nvSpPr>
        <p:spPr>
          <a:xfrm>
            <a:off x="685800" y="6309360"/>
            <a:ext cx="5486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r>
              <a:rPr lang="en-US"/>
              <a:t>Science · Grade 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compare &amp; contrast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Rain vs. snow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rain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snow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4320" indent="-274320">
              <a:spcAft>
                <a:spcPts val="600"/>
              </a:spcAft>
              <a:buClr>
                <a:schemeClr val="accent5"/>
              </a:buClr>
              <a:buFont typeface="Arial"/>
              <a:buChar char="•"/>
            </a:pPr>
            <a:r>
              <a:rPr lang="en-US" sz="1700"/>
              <a:t>Falls as liquid drops</a:t>
            </a:r>
            <a:endParaRPr lang="en-US" sz="1700"/>
          </a:p>
          <a:p>
            <a:pPr marL="274320" indent="-274320">
              <a:spcAft>
                <a:spcPts val="600"/>
              </a:spcAft>
              <a:buClr>
                <a:schemeClr val="accent5"/>
              </a:buClr>
              <a:buFont typeface="Arial"/>
              <a:buChar char="•"/>
            </a:pPr>
            <a:r>
              <a:rPr lang="en-US" sz="1700"/>
              <a:t>Forms when air is above freezing</a:t>
            </a:r>
            <a:endParaRPr lang="en-US" sz="1700"/>
          </a:p>
          <a:p>
            <a:pPr marL="274320" indent="-274320">
              <a:spcAft>
                <a:spcPts val="600"/>
              </a:spcAft>
              <a:buClr>
                <a:schemeClr val="accent5"/>
              </a:buClr>
              <a:buFont typeface="Arial"/>
              <a:buChar char="•"/>
            </a:pPr>
            <a:r>
              <a:rPr lang="en-US" sz="1700"/>
              <a:t>Soaks into the ground quickly</a:t>
            </a:r>
            <a:endParaRPr lang="en-US" sz="1700"/>
          </a:p>
          <a:p>
            <a:pPr marL="274320" indent="-274320">
              <a:spcAft>
                <a:spcPts val="600"/>
              </a:spcAft>
              <a:buClr>
                <a:schemeClr val="accent5"/>
              </a:buClr>
              <a:buFont typeface="Arial"/>
              <a:buChar char="•"/>
            </a:pPr>
            <a:r>
              <a:rPr lang="en-US" sz="1700"/>
              <a:t>Fills rivers and lakes right away</a:t>
            </a:r>
            <a:endParaRPr lang="en-US" sz="1700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274320" indent="-274320">
              <a:spcAft>
                <a:spcPts val="600"/>
              </a:spcAft>
              <a:buClr>
                <a:schemeClr val="accent5"/>
              </a:buClr>
              <a:buFont typeface="Arial"/>
              <a:buChar char="•"/>
            </a:pPr>
            <a:r>
              <a:rPr lang="en-US" sz="1700"/>
              <a:t>Falls as ice crystals</a:t>
            </a:r>
            <a:endParaRPr lang="en-US" sz="1700"/>
          </a:p>
          <a:p>
            <a:pPr marL="274320" indent="-274320">
              <a:spcAft>
                <a:spcPts val="600"/>
              </a:spcAft>
              <a:buClr>
                <a:schemeClr val="accent5"/>
              </a:buClr>
              <a:buFont typeface="Arial"/>
              <a:buChar char="•"/>
            </a:pPr>
            <a:r>
              <a:rPr lang="en-US" sz="1700"/>
              <a:t>Forms when air is below freezing</a:t>
            </a:r>
            <a:endParaRPr lang="en-US" sz="1700"/>
          </a:p>
          <a:p>
            <a:pPr marL="274320" indent="-274320">
              <a:spcAft>
                <a:spcPts val="600"/>
              </a:spcAft>
              <a:buClr>
                <a:schemeClr val="accent5"/>
              </a:buClr>
              <a:buFont typeface="Arial"/>
              <a:buChar char="•"/>
            </a:pPr>
            <a:r>
              <a:rPr lang="en-US" sz="1700"/>
              <a:t>Piles up and melts slowly</a:t>
            </a:r>
            <a:endParaRPr lang="en-US" sz="1700"/>
          </a:p>
          <a:p>
            <a:pPr marL="274320" indent="-274320">
              <a:spcAft>
                <a:spcPts val="600"/>
              </a:spcAft>
              <a:buClr>
                <a:schemeClr val="accent5"/>
              </a:buClr>
              <a:buFont typeface="Arial"/>
              <a:buChar char="•"/>
            </a:pPr>
            <a:r>
              <a:rPr lang="en-US" sz="1700"/>
              <a:t>Feeds rivers in the spring</a:t>
            </a:r>
            <a:endParaRPr lang="en-US" sz="1700"/>
          </a:p>
        </p:txBody>
      </p:sp>
      <p:sp>
        <p:nvSpPr>
          <p:cNvPr id="8" name="Slide Number"/>
          <p:cNvSpPr txBox="1"/>
          <p:nvPr/>
        </p:nvSpPr>
        <p:spPr>
          <a:xfrm>
            <a:off x="10591495" y="6309360"/>
            <a:ext cx="914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fld id="{B6F15528-21DE-4FAA-801E-634DDDAF4B2B}" type="slidenum">
              <a:rPr lang="en-US"/>
              <a:t>11</a:t>
            </a:fld>
            <a:endParaRPr lang="en-US"/>
          </a:p>
        </p:txBody>
      </p:sp>
      <p:sp>
        <p:nvSpPr>
          <p:cNvPr id="9" name="Footer"/>
          <p:cNvSpPr txBox="1"/>
          <p:nvPr/>
        </p:nvSpPr>
        <p:spPr>
          <a:xfrm>
            <a:off x="685800" y="6309360"/>
            <a:ext cx="5486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r>
              <a:rPr lang="en-US"/>
              <a:t>Science · Grade 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venn diagram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do they share?</a:t>
            </a:r>
            <a:endParaRPr lang="en-US"/>
          </a:p>
        </p:txBody>
      </p:sp>
      <p:sp>
        <p:nvSpPr>
          <p:cNvPr id="4" name="Slide Number"/>
          <p:cNvSpPr txBox="1"/>
          <p:nvPr/>
        </p:nvSpPr>
        <p:spPr>
          <a:xfrm>
            <a:off x="10591495" y="6309360"/>
            <a:ext cx="914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fld id="{B6F15528-21DE-4FAA-801E-634DDDAF4B2B}" type="slidenum">
              <a:rPr lang="en-US"/>
              <a:t>12</a:t>
            </a:fld>
            <a:endParaRPr lang="en-US"/>
          </a:p>
        </p:txBody>
      </p:sp>
      <p:sp>
        <p:nvSpPr>
          <p:cNvPr id="5" name="Footer"/>
          <p:cNvSpPr txBox="1"/>
          <p:nvPr/>
        </p:nvSpPr>
        <p:spPr>
          <a:xfrm>
            <a:off x="685800" y="6309360"/>
            <a:ext cx="5486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r>
              <a:rPr lang="en-US"/>
              <a:t>Science · Grade 4</a:t>
            </a:r>
          </a:p>
        </p:txBody>
      </p:sp>
      <p:sp>
        <p:nvSpPr>
          <p:cNvPr id="6" name="Shape 6"/>
          <p:cNvSpPr/>
          <p:nvPr/>
        </p:nvSpPr>
        <p:spPr>
          <a:xfrm>
            <a:off x="1920240" y="1783080"/>
            <a:ext cx="4572000" cy="4572000"/>
          </a:xfrm>
          <a:prstGeom prst="ellips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</p:sp>
      <p:sp>
        <p:nvSpPr>
          <p:cNvPr id="7" name="Shape 7"/>
          <p:cNvSpPr/>
          <p:nvPr/>
        </p:nvSpPr>
        <p:spPr>
          <a:xfrm>
            <a:off x="4572000" y="1783080"/>
            <a:ext cx="4572000" cy="4572000"/>
          </a:xfrm>
          <a:prstGeom prst="ellipse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</p:sp>
      <p:sp>
        <p:nvSpPr>
          <p:cNvPr id="8" name="Shape 8"/>
          <p:cNvSpPr txBox="1"/>
          <p:nvPr/>
        </p:nvSpPr>
        <p:spPr>
          <a:xfrm>
            <a:off x="2286000" y="3017520"/>
            <a:ext cx="2194560" cy="2103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2600">
                <a:latin typeface="+mj-lt"/>
              </a:rPr>
              <a:t>Rain</a:t>
            </a:r>
            <a:endParaRPr lang="en-US" sz="2600">
              <a:latin typeface="+mj-lt"/>
            </a:endParaRPr>
          </a:p>
          <a:p>
            <a:pPr algn="ctr"/>
            <a:r>
              <a:rPr lang="en-US" sz="1500"/>
              <a:t>liquid</a:t>
            </a:r>
            <a:endParaRPr lang="en-US" sz="1500"/>
          </a:p>
          <a:p>
            <a:pPr algn="ctr"/>
            <a:r>
              <a:rPr lang="en-US" sz="1500"/>
              <a:t>warmer air</a:t>
            </a:r>
            <a:endParaRPr lang="en-US" sz="1500"/>
          </a:p>
          <a:p>
            <a:pPr algn="ctr"/>
            <a:r>
              <a:rPr lang="en-US" sz="1500"/>
              <a:t>soaks in fast</a:t>
            </a:r>
            <a:endParaRPr lang="en-US" sz="1500"/>
          </a:p>
        </p:txBody>
      </p:sp>
      <p:sp>
        <p:nvSpPr>
          <p:cNvPr id="9" name="Shape 9"/>
          <p:cNvSpPr txBox="1"/>
          <p:nvPr/>
        </p:nvSpPr>
        <p:spPr>
          <a:xfrm>
            <a:off x="4709160" y="3017520"/>
            <a:ext cx="1737360" cy="2103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2600">
                <a:latin typeface="+mj-lt"/>
              </a:rPr>
              <a:t>Both</a:t>
            </a:r>
            <a:endParaRPr lang="en-US" sz="2600">
              <a:latin typeface="+mj-lt"/>
            </a:endParaRPr>
          </a:p>
          <a:p>
            <a:pPr algn="ctr"/>
            <a:r>
              <a:rPr lang="en-US" sz="1400"/>
              <a:t>come from clouds</a:t>
            </a:r>
            <a:endParaRPr lang="en-US" sz="1400"/>
          </a:p>
          <a:p>
            <a:pPr algn="ctr"/>
            <a:r>
              <a:rPr lang="en-US" sz="1400"/>
              <a:t>are fresh water</a:t>
            </a:r>
            <a:endParaRPr lang="en-US" sz="1400"/>
          </a:p>
        </p:txBody>
      </p:sp>
      <p:sp>
        <p:nvSpPr>
          <p:cNvPr id="10" name="Shape 10"/>
          <p:cNvSpPr txBox="1"/>
          <p:nvPr/>
        </p:nvSpPr>
        <p:spPr>
          <a:xfrm>
            <a:off x="6675120" y="3017520"/>
            <a:ext cx="2194560" cy="2103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2600">
                <a:latin typeface="+mj-lt"/>
              </a:rPr>
              <a:t>Snow</a:t>
            </a:r>
            <a:endParaRPr lang="en-US" sz="2600">
              <a:latin typeface="+mj-lt"/>
            </a:endParaRPr>
          </a:p>
          <a:p>
            <a:pPr algn="ctr"/>
            <a:r>
              <a:rPr lang="en-US" sz="1500"/>
              <a:t>frozen</a:t>
            </a:r>
            <a:endParaRPr lang="en-US" sz="1500"/>
          </a:p>
          <a:p>
            <a:pPr algn="ctr"/>
            <a:r>
              <a:rPr lang="en-US" sz="1500"/>
              <a:t>cold air</a:t>
            </a:r>
            <a:endParaRPr lang="en-US" sz="1500"/>
          </a:p>
          <a:p>
            <a:pPr algn="ctr"/>
            <a:r>
              <a:rPr lang="en-US" sz="1500"/>
              <a:t>melts slowly</a:t>
            </a:r>
            <a:endParaRPr lang="en-US" sz="1500"/>
          </a:p>
        </p:txBody>
      </p:sp>
      <p:sp>
        <p:nvSpPr>
          <p:cNvPr id="11" name="Shape 11"/>
          <p:cNvSpPr txBox="1"/>
          <p:nvPr/>
        </p:nvSpPr>
        <p:spPr>
          <a:xfrm>
            <a:off x="9601200" y="2194560"/>
            <a:ext cx="2011680" cy="274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95000"/>
              </a:lnSpc>
            </a:pPr>
            <a:r>
              <a:rPr lang="en-US" sz="2600">
                <a:solidFill>
                  <a:schemeClr val="accent5"/>
                </a:solidFill>
                <a:latin typeface="Caveat"/>
              </a:rPr>
              <a:t>Add your own ideas to each part of the diagram!</a:t>
            </a:r>
            <a:endParaRPr lang="en-US" sz="2600">
              <a:solidFill>
                <a:schemeClr val="accent5"/>
              </a:solidFill>
              <a:latin typeface="Cave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checklist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Activity rubric</a:t>
            </a:r>
            <a:endParaRPr lang="en-US"/>
          </a:p>
        </p:txBody>
      </p:sp>
      <p:sp>
        <p:nvSpPr>
          <p:cNvPr id="4" name="Slide Number"/>
          <p:cNvSpPr txBox="1"/>
          <p:nvPr/>
        </p:nvSpPr>
        <p:spPr>
          <a:xfrm>
            <a:off x="10591495" y="6309360"/>
            <a:ext cx="914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fld id="{B6F15528-21DE-4FAA-801E-634DDDAF4B2B}" type="slidenum">
              <a:rPr lang="en-US"/>
              <a:t>13</a:t>
            </a:fld>
            <a:endParaRPr lang="en-US"/>
          </a:p>
        </p:txBody>
      </p:sp>
      <p:sp>
        <p:nvSpPr>
          <p:cNvPr id="5" name="Footer"/>
          <p:cNvSpPr txBox="1"/>
          <p:nvPr/>
        </p:nvSpPr>
        <p:spPr>
          <a:xfrm>
            <a:off x="685800" y="6309360"/>
            <a:ext cx="5486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r>
              <a:rPr lang="en-US"/>
              <a:t>Science · Grade 4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85800" y="2011680"/>
          <a:ext cx="10820096" cy="393192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125376"/>
                <a:gridCol w="2898240"/>
                <a:gridCol w="2898240"/>
                <a:gridCol w="2898240"/>
              </a:tblGrid>
              <a:tr h="786384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chemeClr val="tx1"/>
                          </a:solidFill>
                          <a:latin typeface="+mj-lt"/>
                        </a:rPr>
                        <a:t/>
                      </a:r>
                      <a:endParaRPr lang="en-US" sz="16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09728" marR="109728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tx1"/>
                          </a:solidFill>
                          <a:latin typeface="+mj-lt"/>
                        </a:rPr>
                        <a:t>Just starting</a:t>
                      </a:r>
                      <a:endParaRPr lang="en-US" sz="16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09728" marR="109728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tx1"/>
                          </a:solidFill>
                          <a:latin typeface="+mj-lt"/>
                        </a:rPr>
                        <a:t>Getting there</a:t>
                      </a:r>
                      <a:endParaRPr lang="en-US" sz="16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09728" marR="109728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tx1"/>
                          </a:solidFill>
                          <a:latin typeface="+mj-lt"/>
                        </a:rPr>
                        <a:t>Got it!</a:t>
                      </a:r>
                      <a:endParaRPr lang="en-US" sz="16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09728" marR="109728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chemeClr val="accent3"/>
                    </a:solidFill>
                  </a:tcPr>
                </a:tc>
              </a:tr>
              <a:tr h="786384">
                <a:tc>
                  <a:txBody>
                    <a:bodyPr/>
                    <a:lstStyle/>
                    <a:p>
                      <a:pPr algn="l"/>
                      <a:r>
                        <a:rPr lang="en-US" sz="1500" b="1">
                          <a:solidFill>
                            <a:schemeClr val="tx1"/>
                          </a:solidFill>
                          <a:latin typeface="+mn-lt"/>
                        </a:rPr>
                        <a:t>Diagram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09728" marR="109728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rgbClr val="F7EF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Missing stages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09728" marR="109728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All stages, some labels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09728" marR="109728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All stages, all labels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09728" marR="109728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</a:tr>
              <a:tr h="786384">
                <a:tc>
                  <a:txBody>
                    <a:bodyPr/>
                    <a:lstStyle/>
                    <a:p>
                      <a:pPr algn="l"/>
                      <a:r>
                        <a:rPr lang="en-US" sz="1500" b="1">
                          <a:solidFill>
                            <a:schemeClr val="tx1"/>
                          </a:solidFill>
                          <a:latin typeface="+mn-lt"/>
                        </a:rPr>
                        <a:t>Vocabulary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09728" marR="109728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rgbClr val="F7EF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Uses 1 word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09728" marR="109728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Uses 2–3 words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09728" marR="109728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Uses all 4 words correctly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09728" marR="109728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</a:tr>
              <a:tr h="786384">
                <a:tc>
                  <a:txBody>
                    <a:bodyPr/>
                    <a:lstStyle/>
                    <a:p>
                      <a:pPr algn="l"/>
                      <a:r>
                        <a:rPr lang="en-US" sz="1500" b="1">
                          <a:solidFill>
                            <a:schemeClr val="tx1"/>
                          </a:solidFill>
                          <a:latin typeface="+mn-lt"/>
                        </a:rPr>
                        <a:t>Teamwork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09728" marR="109728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rgbClr val="F7EF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Needs reminders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09728" marR="109728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Mostly on task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09728" marR="109728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Everyone helps &amp; shares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09728" marR="109728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</a:tr>
              <a:tr h="786384">
                <a:tc>
                  <a:txBody>
                    <a:bodyPr/>
                    <a:lstStyle/>
                    <a:p>
                      <a:pPr algn="l"/>
                      <a:r>
                        <a:rPr lang="en-US" sz="1500" b="1">
                          <a:solidFill>
                            <a:schemeClr val="tx1"/>
                          </a:solidFill>
                          <a:latin typeface="+mn-lt"/>
                        </a:rPr>
                        <a:t>Explanation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09728" marR="109728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rgbClr val="F7EF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Hard to follow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09728" marR="109728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Mostly clear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09728" marR="109728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Clear, in own words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09728" marR="109728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exit ticket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 – 2 – 1 before you go</a:t>
            </a:r>
            <a:endParaRPr lang="en-US"/>
          </a:p>
        </p:txBody>
      </p:sp>
      <p:sp>
        <p:nvSpPr>
          <p:cNvPr id="4" name="Slide Number"/>
          <p:cNvSpPr txBox="1"/>
          <p:nvPr/>
        </p:nvSpPr>
        <p:spPr>
          <a:xfrm>
            <a:off x="10591495" y="6309360"/>
            <a:ext cx="914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fld id="{B6F15528-21DE-4FAA-801E-634DDDAF4B2B}" type="slidenum">
              <a:rPr lang="en-US"/>
              <a:t>14</a:t>
            </a:fld>
            <a:endParaRPr lang="en-US"/>
          </a:p>
        </p:txBody>
      </p:sp>
      <p:sp>
        <p:nvSpPr>
          <p:cNvPr id="5" name="Footer"/>
          <p:cNvSpPr txBox="1"/>
          <p:nvPr/>
        </p:nvSpPr>
        <p:spPr>
          <a:xfrm>
            <a:off x="685800" y="6309360"/>
            <a:ext cx="5486400" cy="32004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Caveat"/>
              </a:defRPr>
            </a:lvl1pPr>
          </a:lstStyle>
          <a:p>
            <a:r>
              <a:rPr lang="en-US"/>
              <a:t>Science · Grade 4</a:t>
            </a:r>
          </a:p>
        </p:txBody>
      </p:sp>
      <p:sp>
        <p:nvSpPr>
          <p:cNvPr id="6" name="Shape 6"/>
          <p:cNvSpPr/>
          <p:nvPr/>
        </p:nvSpPr>
        <p:spPr>
          <a:xfrm>
            <a:off x="685800" y="1965960"/>
            <a:ext cx="1005840" cy="10058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7" name="Shape 7"/>
          <p:cNvSpPr txBox="1"/>
          <p:nvPr/>
        </p:nvSpPr>
        <p:spPr>
          <a:xfrm>
            <a:off x="685800" y="1965960"/>
            <a:ext cx="100584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3600">
                <a:latin typeface="+mj-lt"/>
              </a:rPr>
              <a:t>3</a:t>
            </a:r>
            <a:endParaRPr lang="en-US" sz="3600">
              <a:latin typeface="+mj-lt"/>
            </a:endParaRPr>
          </a:p>
        </p:txBody>
      </p:sp>
      <p:sp>
        <p:nvSpPr>
          <p:cNvPr id="8" name="Shape 8"/>
          <p:cNvSpPr txBox="1"/>
          <p:nvPr/>
        </p:nvSpPr>
        <p:spPr>
          <a:xfrm>
            <a:off x="1965960" y="1984248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latin typeface="+mj-lt"/>
              </a:rPr>
              <a:t>things I learned today</a:t>
            </a:r>
            <a:endParaRPr lang="en-US" sz="2200">
              <a:latin typeface="+mj-lt"/>
            </a:endParaRPr>
          </a:p>
        </p:txBody>
      </p:sp>
      <p:cxnSp>
        <p:nvCxnSpPr>
          <p:cNvPr id="9" name="Line 9"/>
          <p:cNvCxnSpPr/>
          <p:nvPr/>
        </p:nvCxnSpPr>
        <p:spPr>
          <a:xfrm>
            <a:off x="1965960" y="2743200"/>
            <a:ext cx="9539935" cy="0"/>
          </a:xfrm>
          <a:prstGeom prst="line">
            <a:avLst/>
          </a:prstGeom>
          <a:ln w="9525">
            <a:solidFill>
              <a:schemeClr val="accent4"/>
            </a:solidFill>
          </a:ln>
        </p:spPr>
      </p:cxnSp>
      <p:cxnSp>
        <p:nvCxnSpPr>
          <p:cNvPr id="10" name="Line 10"/>
          <p:cNvCxnSpPr/>
          <p:nvPr/>
        </p:nvCxnSpPr>
        <p:spPr>
          <a:xfrm>
            <a:off x="1965960" y="3127248"/>
            <a:ext cx="9539935" cy="0"/>
          </a:xfrm>
          <a:prstGeom prst="line">
            <a:avLst/>
          </a:prstGeom>
          <a:ln w="9525">
            <a:solidFill>
              <a:schemeClr val="accent4"/>
            </a:solidFill>
          </a:ln>
        </p:spPr>
      </p:cxnSp>
      <p:sp>
        <p:nvSpPr>
          <p:cNvPr id="11" name="Shape 11"/>
          <p:cNvSpPr/>
          <p:nvPr/>
        </p:nvSpPr>
        <p:spPr>
          <a:xfrm>
            <a:off x="685800" y="3337560"/>
            <a:ext cx="1005840" cy="1005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2" name="Shape 12"/>
          <p:cNvSpPr txBox="1"/>
          <p:nvPr/>
        </p:nvSpPr>
        <p:spPr>
          <a:xfrm>
            <a:off x="685800" y="3337560"/>
            <a:ext cx="100584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3600">
                <a:latin typeface="+mj-lt"/>
              </a:rPr>
              <a:t>2</a:t>
            </a:r>
            <a:endParaRPr lang="en-US" sz="3600">
              <a:latin typeface="+mj-lt"/>
            </a:endParaRPr>
          </a:p>
        </p:txBody>
      </p:sp>
      <p:sp>
        <p:nvSpPr>
          <p:cNvPr id="13" name="Shape 13"/>
          <p:cNvSpPr txBox="1"/>
          <p:nvPr/>
        </p:nvSpPr>
        <p:spPr>
          <a:xfrm>
            <a:off x="1965960" y="3355848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latin typeface="+mj-lt"/>
              </a:rPr>
              <a:t>questions I still have</a:t>
            </a:r>
            <a:endParaRPr lang="en-US" sz="2200">
              <a:latin typeface="+mj-lt"/>
            </a:endParaRPr>
          </a:p>
        </p:txBody>
      </p:sp>
      <p:cxnSp>
        <p:nvCxnSpPr>
          <p:cNvPr id="14" name="Line 14"/>
          <p:cNvCxnSpPr/>
          <p:nvPr/>
        </p:nvCxnSpPr>
        <p:spPr>
          <a:xfrm>
            <a:off x="1965960" y="4114800"/>
            <a:ext cx="9539935" cy="0"/>
          </a:xfrm>
          <a:prstGeom prst="line">
            <a:avLst/>
          </a:prstGeom>
          <a:ln w="9525">
            <a:solidFill>
              <a:schemeClr val="accent4"/>
            </a:solidFill>
          </a:ln>
        </p:spPr>
      </p:cxnSp>
      <p:cxnSp>
        <p:nvCxnSpPr>
          <p:cNvPr id="15" name="Line 15"/>
          <p:cNvCxnSpPr/>
          <p:nvPr/>
        </p:nvCxnSpPr>
        <p:spPr>
          <a:xfrm>
            <a:off x="1965960" y="4498848"/>
            <a:ext cx="9539935" cy="0"/>
          </a:xfrm>
          <a:prstGeom prst="line">
            <a:avLst/>
          </a:prstGeom>
          <a:ln w="9525">
            <a:solidFill>
              <a:schemeClr val="accent4"/>
            </a:solidFill>
          </a:ln>
        </p:spPr>
      </p:cxnSp>
      <p:sp>
        <p:nvSpPr>
          <p:cNvPr id="16" name="Shape 16"/>
          <p:cNvSpPr/>
          <p:nvPr/>
        </p:nvSpPr>
        <p:spPr>
          <a:xfrm>
            <a:off x="685800" y="4709160"/>
            <a:ext cx="1005840" cy="10058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17" name="Shape 17"/>
          <p:cNvSpPr txBox="1"/>
          <p:nvPr/>
        </p:nvSpPr>
        <p:spPr>
          <a:xfrm>
            <a:off x="685800" y="4709160"/>
            <a:ext cx="100584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3600">
                <a:latin typeface="+mj-lt"/>
              </a:rPr>
              <a:t>1</a:t>
            </a:r>
            <a:endParaRPr lang="en-US" sz="3600">
              <a:latin typeface="+mj-lt"/>
            </a:endParaRPr>
          </a:p>
        </p:txBody>
      </p:sp>
      <p:sp>
        <p:nvSpPr>
          <p:cNvPr id="18" name="Shape 18"/>
          <p:cNvSpPr txBox="1"/>
          <p:nvPr/>
        </p:nvSpPr>
        <p:spPr>
          <a:xfrm>
            <a:off x="1965960" y="4727448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latin typeface="+mj-lt"/>
              </a:rPr>
              <a:t>way the water cycle helps us</a:t>
            </a:r>
            <a:endParaRPr lang="en-US" sz="2200">
              <a:latin typeface="+mj-lt"/>
            </a:endParaRPr>
          </a:p>
        </p:txBody>
      </p:sp>
      <p:cxnSp>
        <p:nvCxnSpPr>
          <p:cNvPr id="19" name="Line 19"/>
          <p:cNvCxnSpPr/>
          <p:nvPr/>
        </p:nvCxnSpPr>
        <p:spPr>
          <a:xfrm>
            <a:off x="1965960" y="5486400"/>
            <a:ext cx="9539935" cy="0"/>
          </a:xfrm>
          <a:prstGeom prst="line">
            <a:avLst/>
          </a:prstGeom>
          <a:ln w="9525">
            <a:solidFill>
              <a:schemeClr val="accent4"/>
            </a:solidFill>
          </a:ln>
        </p:spPr>
      </p:cxnSp>
      <p:cxnSp>
        <p:nvCxnSpPr>
          <p:cNvPr id="20" name="Line 20"/>
          <p:cNvCxnSpPr/>
          <p:nvPr/>
        </p:nvCxnSpPr>
        <p:spPr>
          <a:xfrm>
            <a:off x="1965960" y="5870448"/>
            <a:ext cx="9539935" cy="0"/>
          </a:xfrm>
          <a:prstGeom prst="line">
            <a:avLst/>
          </a:prstGeom>
          <a:ln w="9525">
            <a:solidFill>
              <a:schemeClr val="accent4"/>
            </a:solidFill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Every drop of rain has been on a very long trip.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— our class motto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see you next time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Great job today!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homework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pPr marL="228600" indent="-228600">
              <a:spcAft>
                <a:spcPts val="600"/>
              </a:spcAft>
              <a:buClr>
                <a:schemeClr val="accent5"/>
              </a:buClr>
              <a:buFont typeface="Arial"/>
              <a:buChar char="•"/>
            </a:pPr>
            <a:r>
              <a:rPr lang="en-US"/>
              <a:t>Finish your water cycle diagram</a:t>
            </a:r>
            <a:endParaRPr lang="en-US"/>
          </a:p>
          <a:p>
            <a:pPr marL="228600" indent="-228600">
              <a:spcAft>
                <a:spcPts val="600"/>
              </a:spcAft>
              <a:buClr>
                <a:schemeClr val="accent5"/>
              </a:buClr>
              <a:buFont typeface="Arial"/>
              <a:buChar char="•"/>
            </a:pPr>
            <a:r>
              <a:rPr lang="en-US"/>
              <a:t>Look for clouds on the way home</a:t>
            </a:r>
            <a:endParaRPr lang="en-US"/>
          </a:p>
          <a:p>
            <a:pPr marL="228600" indent="-228600">
              <a:spcAft>
                <a:spcPts val="600"/>
              </a:spcAft>
              <a:buClr>
                <a:schemeClr val="accent5"/>
              </a:buClr>
              <a:buFont typeface="Arial"/>
              <a:buChar char="•"/>
            </a:pPr>
            <a:r>
              <a:rPr lang="en-US"/>
              <a:t>Read pages 42–45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r>
              <a:rPr lang="en-US"/>
              <a:t>Questions? Email ms.rivera@school.org</a:t>
            </a:r>
            <a:endParaRPr lang="en-US"/>
          </a:p>
          <a:p>
            <a:r>
              <a:rPr lang="en-US"/>
              <a:t>Room 12 · Office hours Tue &amp; Thu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ittle Notebook">
  <a:themeElements>
    <a:clrScheme name="Little Notebook">
      <a:dk1>
        <a:srgbClr val="3D3833"/>
      </a:dk1>
      <a:lt1>
        <a:srgbClr val="FBF6EE"/>
      </a:lt1>
      <a:dk2>
        <a:srgbClr val="7D736A"/>
      </a:dk2>
      <a:lt2>
        <a:srgbClr val="F2E9DB"/>
      </a:lt2>
      <a:accent1>
        <a:srgbClr val="E8B4A8"/>
      </a:accent1>
      <a:accent2>
        <a:srgbClr val="A9C3A4"/>
      </a:accent2>
      <a:accent3>
        <a:srgbClr val="F3D78F"/>
      </a:accent3>
      <a:accent4>
        <a:srgbClr val="A9C1D6"/>
      </a:accent4>
      <a:accent5>
        <a:srgbClr val="C9775A"/>
      </a:accent5>
      <a:accent6>
        <a:srgbClr val="CDBFE0"/>
      </a:accent6>
      <a:hlink>
        <a:srgbClr val="C9775A"/>
      </a:hlink>
      <a:folHlink>
        <a:srgbClr val="7D736A"/>
      </a:folHlink>
    </a:clrScheme>
    <a:fontScheme name="Little Notebook">
      <a:majorFont>
        <a:latin typeface="Fraunce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Little Notebook</dc:title>
  <dc:subject/>
  <dc:creator>NiftyShelf</dc:creator>
  <cp:keywords/>
  <dc:description>Free template from niftyshelf.com — free for personal and commercial use.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